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sldIdLst>
    <p:sldId id="258" r:id="rId5"/>
    <p:sldId id="257" r:id="rId6"/>
    <p:sldId id="259" r:id="rId7"/>
    <p:sldId id="260" r:id="rId8"/>
    <p:sldId id="261" r:id="rId9"/>
    <p:sldId id="262" r:id="rId10"/>
    <p:sldId id="263" r:id="rId11"/>
    <p:sldId id="264" r:id="rId1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userDrawn="1">
          <p15:clr>
            <a:srgbClr val="A4A3A4"/>
          </p15:clr>
        </p15:guide>
        <p15:guide id="2" pos="226" userDrawn="1">
          <p15:clr>
            <a:srgbClr val="A4A3A4"/>
          </p15:clr>
        </p15:guide>
        <p15:guide id="3" pos="4536" userDrawn="1">
          <p15:clr>
            <a:srgbClr val="A4A3A4"/>
          </p15:clr>
        </p15:guide>
        <p15:guide id="4" orient="horz" pos="442" userDrawn="1">
          <p15:clr>
            <a:srgbClr val="A4A3A4"/>
          </p15:clr>
        </p15:guide>
        <p15:guide id="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2CC2B-FB21-48C7-81F6-38E6981DB132}" v="115" dt="2023-11-15T10:45:47.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1" d="100"/>
          <a:sy n="71" d="100"/>
        </p:scale>
        <p:origin x="2340" y="90"/>
      </p:cViewPr>
      <p:guideLst>
        <p:guide orient="horz" pos="1984"/>
        <p:guide pos="226"/>
        <p:guide pos="4536"/>
        <p:guide orient="horz" pos="442"/>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NDOUKA" userId="b8d07339-54b7-414d-85f2-532c9645e5dc" providerId="ADAL" clId="{ACE2CC2B-FB21-48C7-81F6-38E6981DB132}"/>
    <pc:docChg chg="custSel modSld">
      <pc:chgData name="Joan NDOUKA" userId="b8d07339-54b7-414d-85f2-532c9645e5dc" providerId="ADAL" clId="{ACE2CC2B-FB21-48C7-81F6-38E6981DB132}" dt="2023-11-15T10:46:05.898" v="1831" actId="20577"/>
      <pc:docMkLst>
        <pc:docMk/>
      </pc:docMkLst>
      <pc:sldChg chg="addSp delSp modSp mod">
        <pc:chgData name="Joan NDOUKA" userId="b8d07339-54b7-414d-85f2-532c9645e5dc" providerId="ADAL" clId="{ACE2CC2B-FB21-48C7-81F6-38E6981DB132}" dt="2023-11-15T10:45:52.731" v="1826" actId="1036"/>
        <pc:sldMkLst>
          <pc:docMk/>
          <pc:sldMk cId="2597588992" sldId="257"/>
        </pc:sldMkLst>
        <pc:spChg chg="mod">
          <ac:chgData name="Joan NDOUKA" userId="b8d07339-54b7-414d-85f2-532c9645e5dc" providerId="ADAL" clId="{ACE2CC2B-FB21-48C7-81F6-38E6981DB132}" dt="2023-11-15T10:45:52.731" v="1826" actId="1036"/>
          <ac:spMkLst>
            <pc:docMk/>
            <pc:sldMk cId="2597588992" sldId="257"/>
            <ac:spMk id="6" creationId="{F6489E9F-1F06-B169-9443-F01D753630A9}"/>
          </ac:spMkLst>
        </pc:spChg>
        <pc:spChg chg="mod">
          <ac:chgData name="Joan NDOUKA" userId="b8d07339-54b7-414d-85f2-532c9645e5dc" providerId="ADAL" clId="{ACE2CC2B-FB21-48C7-81F6-38E6981DB132}" dt="2023-11-15T10:45:52.731" v="1826" actId="1036"/>
          <ac:spMkLst>
            <pc:docMk/>
            <pc:sldMk cId="2597588992" sldId="257"/>
            <ac:spMk id="7" creationId="{75D02146-7864-6CD8-A0CD-92DDC276236A}"/>
          </ac:spMkLst>
        </pc:spChg>
        <pc:spChg chg="mod">
          <ac:chgData name="Joan NDOUKA" userId="b8d07339-54b7-414d-85f2-532c9645e5dc" providerId="ADAL" clId="{ACE2CC2B-FB21-48C7-81F6-38E6981DB132}" dt="2023-11-15T10:45:52.731" v="1826" actId="1036"/>
          <ac:spMkLst>
            <pc:docMk/>
            <pc:sldMk cId="2597588992" sldId="257"/>
            <ac:spMk id="22" creationId="{DDC1D313-3501-FE96-6BD2-9BF78AB5EB70}"/>
          </ac:spMkLst>
        </pc:spChg>
        <pc:grpChg chg="del">
          <ac:chgData name="Joan NDOUKA" userId="b8d07339-54b7-414d-85f2-532c9645e5dc" providerId="ADAL" clId="{ACE2CC2B-FB21-48C7-81F6-38E6981DB132}" dt="2023-11-15T10:29:06.412" v="718" actId="478"/>
          <ac:grpSpMkLst>
            <pc:docMk/>
            <pc:sldMk cId="2597588992" sldId="257"/>
            <ac:grpSpMk id="5" creationId="{3B2E7093-BD1B-6EF4-FE30-A85B87AFBD2A}"/>
          </ac:grpSpMkLst>
        </pc:grpChg>
        <pc:grpChg chg="del">
          <ac:chgData name="Joan NDOUKA" userId="b8d07339-54b7-414d-85f2-532c9645e5dc" providerId="ADAL" clId="{ACE2CC2B-FB21-48C7-81F6-38E6981DB132}" dt="2023-10-18T13:30:18.912" v="25" actId="478"/>
          <ac:grpSpMkLst>
            <pc:docMk/>
            <pc:sldMk cId="2597588992" sldId="257"/>
            <ac:grpSpMk id="10" creationId="{5AC05F59-8C59-CC72-B675-A069756C287B}"/>
          </ac:grpSpMkLst>
        </pc:grpChg>
        <pc:grpChg chg="add mod">
          <ac:chgData name="Joan NDOUKA" userId="b8d07339-54b7-414d-85f2-532c9645e5dc" providerId="ADAL" clId="{ACE2CC2B-FB21-48C7-81F6-38E6981DB132}" dt="2023-11-15T10:45:52.731" v="1826" actId="1036"/>
          <ac:grpSpMkLst>
            <pc:docMk/>
            <pc:sldMk cId="2597588992" sldId="257"/>
            <ac:grpSpMk id="11" creationId="{EE058329-7B4A-BF3D-7248-8AF788E83B7F}"/>
          </ac:grpSpMkLst>
        </pc:grpChg>
        <pc:grpChg chg="add mod">
          <ac:chgData name="Joan NDOUKA" userId="b8d07339-54b7-414d-85f2-532c9645e5dc" providerId="ADAL" clId="{ACE2CC2B-FB21-48C7-81F6-38E6981DB132}" dt="2023-10-18T13:35:53.788" v="316" actId="465"/>
          <ac:grpSpMkLst>
            <pc:docMk/>
            <pc:sldMk cId="2597588992" sldId="257"/>
            <ac:grpSpMk id="12" creationId="{B5656FDE-AFA4-23F4-D5F9-C58D53E9D79E}"/>
          </ac:grpSpMkLst>
        </pc:grpChg>
        <pc:graphicFrameChg chg="add mod">
          <ac:chgData name="Joan NDOUKA" userId="b8d07339-54b7-414d-85f2-532c9645e5dc" providerId="ADAL" clId="{ACE2CC2B-FB21-48C7-81F6-38E6981DB132}" dt="2023-10-18T13:35:53.788" v="316" actId="465"/>
          <ac:graphicFrameMkLst>
            <pc:docMk/>
            <pc:sldMk cId="2597588992" sldId="257"/>
            <ac:graphicFrameMk id="2" creationId="{8CC5AD27-4B42-4DEF-AC1E-2028B46D750E}"/>
          </ac:graphicFrameMkLst>
        </pc:graphicFrameChg>
        <pc:graphicFrameChg chg="add mod">
          <ac:chgData name="Joan NDOUKA" userId="b8d07339-54b7-414d-85f2-532c9645e5dc" providerId="ADAL" clId="{ACE2CC2B-FB21-48C7-81F6-38E6981DB132}" dt="2023-11-15T10:45:47.301" v="1821" actId="465"/>
          <ac:graphicFrameMkLst>
            <pc:docMk/>
            <pc:sldMk cId="2597588992" sldId="257"/>
            <ac:graphicFrameMk id="2" creationId="{EC38DBC2-010A-42B9-97EA-2B38F4A6C0B9}"/>
          </ac:graphicFrameMkLst>
        </pc:graphicFrameChg>
        <pc:graphicFrameChg chg="add mod">
          <ac:chgData name="Joan NDOUKA" userId="b8d07339-54b7-414d-85f2-532c9645e5dc" providerId="ADAL" clId="{ACE2CC2B-FB21-48C7-81F6-38E6981DB132}" dt="2023-11-15T10:45:47.301" v="1821" actId="465"/>
          <ac:graphicFrameMkLst>
            <pc:docMk/>
            <pc:sldMk cId="2597588992" sldId="257"/>
            <ac:graphicFrameMk id="3" creationId="{69637507-D70E-453B-9F8B-C4A313B6886F}"/>
          </ac:graphicFrameMkLst>
        </pc:graphicFrameChg>
        <pc:graphicFrameChg chg="add mod">
          <ac:chgData name="Joan NDOUKA" userId="b8d07339-54b7-414d-85f2-532c9645e5dc" providerId="ADAL" clId="{ACE2CC2B-FB21-48C7-81F6-38E6981DB132}" dt="2023-10-18T13:35:53.788" v="316" actId="465"/>
          <ac:graphicFrameMkLst>
            <pc:docMk/>
            <pc:sldMk cId="2597588992" sldId="257"/>
            <ac:graphicFrameMk id="3" creationId="{EC38DBC2-010A-42B9-97EA-2B38F4A6C0B9}"/>
          </ac:graphicFrameMkLst>
        </pc:graphicFrameChg>
        <pc:graphicFrameChg chg="add mod">
          <ac:chgData name="Joan NDOUKA" userId="b8d07339-54b7-414d-85f2-532c9645e5dc" providerId="ADAL" clId="{ACE2CC2B-FB21-48C7-81F6-38E6981DB132}" dt="2023-10-18T13:35:53.788" v="316" actId="465"/>
          <ac:graphicFrameMkLst>
            <pc:docMk/>
            <pc:sldMk cId="2597588992" sldId="257"/>
            <ac:graphicFrameMk id="4" creationId="{69637507-D70E-453B-9F8B-C4A313B6886F}"/>
          </ac:graphicFrameMkLst>
        </pc:graphicFrameChg>
        <pc:graphicFrameChg chg="add mod">
          <ac:chgData name="Joan NDOUKA" userId="b8d07339-54b7-414d-85f2-532c9645e5dc" providerId="ADAL" clId="{ACE2CC2B-FB21-48C7-81F6-38E6981DB132}" dt="2023-11-15T10:45:47.301" v="1821" actId="465"/>
          <ac:graphicFrameMkLst>
            <pc:docMk/>
            <pc:sldMk cId="2597588992" sldId="257"/>
            <ac:graphicFrameMk id="4" creationId="{6F5881AC-70D3-4357-AB94-3D255609ED3F}"/>
          </ac:graphicFrameMkLst>
        </pc:graphicFrameChg>
        <pc:graphicFrameChg chg="add mod">
          <ac:chgData name="Joan NDOUKA" userId="b8d07339-54b7-414d-85f2-532c9645e5dc" providerId="ADAL" clId="{ACE2CC2B-FB21-48C7-81F6-38E6981DB132}" dt="2023-10-18T13:35:53.788" v="316" actId="465"/>
          <ac:graphicFrameMkLst>
            <pc:docMk/>
            <pc:sldMk cId="2597588992" sldId="257"/>
            <ac:graphicFrameMk id="11" creationId="{6F5881AC-70D3-4357-AB94-3D255609ED3F}"/>
          </ac:graphicFrameMkLst>
        </pc:graphicFrameChg>
        <pc:graphicFrameChg chg="add mod">
          <ac:chgData name="Joan NDOUKA" userId="b8d07339-54b7-414d-85f2-532c9645e5dc" providerId="ADAL" clId="{ACE2CC2B-FB21-48C7-81F6-38E6981DB132}" dt="2023-11-15T10:45:52.731" v="1826" actId="1036"/>
          <ac:graphicFrameMkLst>
            <pc:docMk/>
            <pc:sldMk cId="2597588992" sldId="257"/>
            <ac:graphicFrameMk id="12" creationId="{8CC5AD27-4B42-4DEF-AC1E-2028B46D750E}"/>
          </ac:graphicFrameMkLst>
        </pc:graphicFrameChg>
        <pc:graphicFrameChg chg="del">
          <ac:chgData name="Joan NDOUKA" userId="b8d07339-54b7-414d-85f2-532c9645e5dc" providerId="ADAL" clId="{ACE2CC2B-FB21-48C7-81F6-38E6981DB132}" dt="2023-11-15T10:31:38.429" v="757" actId="478"/>
          <ac:graphicFrameMkLst>
            <pc:docMk/>
            <pc:sldMk cId="2597588992" sldId="257"/>
            <ac:graphicFrameMk id="13" creationId="{8CC5AD27-4B42-4DEF-AC1E-2028B46D750E}"/>
          </ac:graphicFrameMkLst>
        </pc:graphicFrameChg>
      </pc:sldChg>
      <pc:sldChg chg="addSp delSp modSp mod">
        <pc:chgData name="Joan NDOUKA" userId="b8d07339-54b7-414d-85f2-532c9645e5dc" providerId="ADAL" clId="{ACE2CC2B-FB21-48C7-81F6-38E6981DB132}" dt="2023-11-15T10:46:05.898" v="1831" actId="20577"/>
        <pc:sldMkLst>
          <pc:docMk/>
          <pc:sldMk cId="1922229770" sldId="258"/>
        </pc:sldMkLst>
        <pc:spChg chg="mod">
          <ac:chgData name="Joan NDOUKA" userId="b8d07339-54b7-414d-85f2-532c9645e5dc" providerId="ADAL" clId="{ACE2CC2B-FB21-48C7-81F6-38E6981DB132}" dt="2023-11-15T10:46:05.898" v="1831" actId="20577"/>
          <ac:spMkLst>
            <pc:docMk/>
            <pc:sldMk cId="1922229770" sldId="258"/>
            <ac:spMk id="2" creationId="{80A86552-F123-4DB5-6264-D58C7CBCCF5B}"/>
          </ac:spMkLst>
        </pc:spChg>
        <pc:spChg chg="mod">
          <ac:chgData name="Joan NDOUKA" userId="b8d07339-54b7-414d-85f2-532c9645e5dc" providerId="ADAL" clId="{ACE2CC2B-FB21-48C7-81F6-38E6981DB132}" dt="2023-11-15T10:45:59.651" v="1827" actId="465"/>
          <ac:spMkLst>
            <pc:docMk/>
            <pc:sldMk cId="1922229770" sldId="258"/>
            <ac:spMk id="13" creationId="{7A1F10E9-70D7-0761-17F7-1064F25278B2}"/>
          </ac:spMkLst>
        </pc:spChg>
        <pc:spChg chg="mod">
          <ac:chgData name="Joan NDOUKA" userId="b8d07339-54b7-414d-85f2-532c9645e5dc" providerId="ADAL" clId="{ACE2CC2B-FB21-48C7-81F6-38E6981DB132}" dt="2023-11-15T10:45:59.651" v="1827" actId="465"/>
          <ac:spMkLst>
            <pc:docMk/>
            <pc:sldMk cId="1922229770" sldId="258"/>
            <ac:spMk id="14" creationId="{28645035-5D2E-440A-D408-3969F4DB7618}"/>
          </ac:spMkLst>
        </pc:spChg>
        <pc:spChg chg="mod">
          <ac:chgData name="Joan NDOUKA" userId="b8d07339-54b7-414d-85f2-532c9645e5dc" providerId="ADAL" clId="{ACE2CC2B-FB21-48C7-81F6-38E6981DB132}" dt="2023-11-15T10:45:59.651" v="1827" actId="465"/>
          <ac:spMkLst>
            <pc:docMk/>
            <pc:sldMk cId="1922229770" sldId="258"/>
            <ac:spMk id="15" creationId="{D044EBDF-308B-DD5B-E26D-EFE33FDA1183}"/>
          </ac:spMkLst>
        </pc:spChg>
        <pc:graphicFrameChg chg="del">
          <ac:chgData name="Joan NDOUKA" userId="b8d07339-54b7-414d-85f2-532c9645e5dc" providerId="ADAL" clId="{ACE2CC2B-FB21-48C7-81F6-38E6981DB132}" dt="2023-10-18T13:27:54.038" v="9" actId="478"/>
          <ac:graphicFrameMkLst>
            <pc:docMk/>
            <pc:sldMk cId="1922229770" sldId="258"/>
            <ac:graphicFrameMk id="3" creationId="{2076D69D-D926-79BD-2E7D-A00E58C67F42}"/>
          </ac:graphicFrameMkLst>
        </pc:graphicFrameChg>
        <pc:graphicFrameChg chg="del modGraphic">
          <ac:chgData name="Joan NDOUKA" userId="b8d07339-54b7-414d-85f2-532c9645e5dc" providerId="ADAL" clId="{ACE2CC2B-FB21-48C7-81F6-38E6981DB132}" dt="2023-11-15T10:25:56.612" v="612" actId="478"/>
          <ac:graphicFrameMkLst>
            <pc:docMk/>
            <pc:sldMk cId="1922229770" sldId="258"/>
            <ac:graphicFrameMk id="3" creationId="{CE19A4BD-43B0-C402-FC63-98CC469BC928}"/>
          </ac:graphicFrameMkLst>
        </pc:graphicFrameChg>
        <pc:graphicFrameChg chg="del">
          <ac:chgData name="Joan NDOUKA" userId="b8d07339-54b7-414d-85f2-532c9645e5dc" providerId="ADAL" clId="{ACE2CC2B-FB21-48C7-81F6-38E6981DB132}" dt="2023-11-15T10:25:59.719" v="613" actId="478"/>
          <ac:graphicFrameMkLst>
            <pc:docMk/>
            <pc:sldMk cId="1922229770" sldId="258"/>
            <ac:graphicFrameMk id="4" creationId="{BFCE5ACA-DC9B-3D72-81E6-D77158496A3B}"/>
          </ac:graphicFrameMkLst>
        </pc:graphicFrameChg>
        <pc:graphicFrameChg chg="del">
          <ac:chgData name="Joan NDOUKA" userId="b8d07339-54b7-414d-85f2-532c9645e5dc" providerId="ADAL" clId="{ACE2CC2B-FB21-48C7-81F6-38E6981DB132}" dt="2023-10-18T13:28:18.248" v="13" actId="478"/>
          <ac:graphicFrameMkLst>
            <pc:docMk/>
            <pc:sldMk cId="1922229770" sldId="258"/>
            <ac:graphicFrameMk id="4" creationId="{F17536BF-ADD2-E421-6664-8E513C62B38C}"/>
          </ac:graphicFrameMkLst>
        </pc:graphicFrameChg>
        <pc:graphicFrameChg chg="add mod modGraphic">
          <ac:chgData name="Joan NDOUKA" userId="b8d07339-54b7-414d-85f2-532c9645e5dc" providerId="ADAL" clId="{ACE2CC2B-FB21-48C7-81F6-38E6981DB132}" dt="2023-10-18T13:29:26.751" v="22" actId="465"/>
          <ac:graphicFrameMkLst>
            <pc:docMk/>
            <pc:sldMk cId="1922229770" sldId="258"/>
            <ac:graphicFrameMk id="5" creationId="{A55A7789-C6E8-F64B-9AB8-BC4A734A2CE7}"/>
          </ac:graphicFrameMkLst>
        </pc:graphicFrameChg>
        <pc:graphicFrameChg chg="add mod modGraphic">
          <ac:chgData name="Joan NDOUKA" userId="b8d07339-54b7-414d-85f2-532c9645e5dc" providerId="ADAL" clId="{ACE2CC2B-FB21-48C7-81F6-38E6981DB132}" dt="2023-11-15T10:45:59.651" v="1827" actId="465"/>
          <ac:graphicFrameMkLst>
            <pc:docMk/>
            <pc:sldMk cId="1922229770" sldId="258"/>
            <ac:graphicFrameMk id="5" creationId="{D31C6F84-843E-0F0B-624A-2623E4FC8CBD}"/>
          </ac:graphicFrameMkLst>
        </pc:graphicFrameChg>
        <pc:graphicFrameChg chg="add mod modGraphic">
          <ac:chgData name="Joan NDOUKA" userId="b8d07339-54b7-414d-85f2-532c9645e5dc" providerId="ADAL" clId="{ACE2CC2B-FB21-48C7-81F6-38E6981DB132}" dt="2023-11-15T10:28:09.255" v="714" actId="1035"/>
          <ac:graphicFrameMkLst>
            <pc:docMk/>
            <pc:sldMk cId="1922229770" sldId="258"/>
            <ac:graphicFrameMk id="6" creationId="{2511F463-08F7-1559-A253-8D923525C459}"/>
          </ac:graphicFrameMkLst>
        </pc:graphicFrameChg>
        <pc:graphicFrameChg chg="add mod modGraphic">
          <ac:chgData name="Joan NDOUKA" userId="b8d07339-54b7-414d-85f2-532c9645e5dc" providerId="ADAL" clId="{ACE2CC2B-FB21-48C7-81F6-38E6981DB132}" dt="2023-10-18T13:29:16.787" v="21" actId="1076"/>
          <ac:graphicFrameMkLst>
            <pc:docMk/>
            <pc:sldMk cId="1922229770" sldId="258"/>
            <ac:graphicFrameMk id="6" creationId="{3DF01F51-FB45-2689-DE11-D07A96485789}"/>
          </ac:graphicFrameMkLst>
        </pc:graphicFrameChg>
      </pc:sldChg>
      <pc:sldChg chg="addSp delSp modSp mod">
        <pc:chgData name="Joan NDOUKA" userId="b8d07339-54b7-414d-85f2-532c9645e5dc" providerId="ADAL" clId="{ACE2CC2B-FB21-48C7-81F6-38E6981DB132}" dt="2023-11-15T10:45:33.365" v="1820" actId="465"/>
        <pc:sldMkLst>
          <pc:docMk/>
          <pc:sldMk cId="2131217648" sldId="259"/>
        </pc:sldMkLst>
        <pc:spChg chg="del mod">
          <ac:chgData name="Joan NDOUKA" userId="b8d07339-54b7-414d-85f2-532c9645e5dc" providerId="ADAL" clId="{ACE2CC2B-FB21-48C7-81F6-38E6981DB132}" dt="2023-11-15T10:45:23.327" v="1805" actId="478"/>
          <ac:spMkLst>
            <pc:docMk/>
            <pc:sldMk cId="2131217648" sldId="259"/>
            <ac:spMk id="2" creationId="{17FFA23F-378E-8624-8D36-B94E6CBE2AA4}"/>
          </ac:spMkLst>
        </pc:spChg>
        <pc:spChg chg="mod">
          <ac:chgData name="Joan NDOUKA" userId="b8d07339-54b7-414d-85f2-532c9645e5dc" providerId="ADAL" clId="{ACE2CC2B-FB21-48C7-81F6-38E6981DB132}" dt="2023-11-15T10:45:33.365" v="1820" actId="465"/>
          <ac:spMkLst>
            <pc:docMk/>
            <pc:sldMk cId="2131217648" sldId="259"/>
            <ac:spMk id="5" creationId="{3CF1C482-E044-7AED-93B6-2E148786C1A1}"/>
          </ac:spMkLst>
        </pc:spChg>
        <pc:graphicFrameChg chg="add del mod">
          <ac:chgData name="Joan NDOUKA" userId="b8d07339-54b7-414d-85f2-532c9645e5dc" providerId="ADAL" clId="{ACE2CC2B-FB21-48C7-81F6-38E6981DB132}" dt="2023-11-15T10:32:19.690" v="778"/>
          <ac:graphicFrameMkLst>
            <pc:docMk/>
            <pc:sldMk cId="2131217648" sldId="259"/>
            <ac:graphicFrameMk id="3" creationId="{04054460-EFC1-70A1-E2CD-9780EF42C27C}"/>
          </ac:graphicFrameMkLst>
        </pc:graphicFrameChg>
        <pc:graphicFrameChg chg="add mod modGraphic">
          <ac:chgData name="Joan NDOUKA" userId="b8d07339-54b7-414d-85f2-532c9645e5dc" providerId="ADAL" clId="{ACE2CC2B-FB21-48C7-81F6-38E6981DB132}" dt="2023-10-18T13:35:43.407" v="315" actId="465"/>
          <ac:graphicFrameMkLst>
            <pc:docMk/>
            <pc:sldMk cId="2131217648" sldId="259"/>
            <ac:graphicFrameMk id="3" creationId="{726014AF-89EB-8F8B-1270-206970A2733A}"/>
          </ac:graphicFrameMkLst>
        </pc:graphicFrameChg>
        <pc:graphicFrameChg chg="del">
          <ac:chgData name="Joan NDOUKA" userId="b8d07339-54b7-414d-85f2-532c9645e5dc" providerId="ADAL" clId="{ACE2CC2B-FB21-48C7-81F6-38E6981DB132}" dt="2023-10-18T13:33:15.838" v="177" actId="478"/>
          <ac:graphicFrameMkLst>
            <pc:docMk/>
            <pc:sldMk cId="2131217648" sldId="259"/>
            <ac:graphicFrameMk id="4" creationId="{18C5E247-7BE3-4C1D-849C-02B967CC7F40}"/>
          </ac:graphicFrameMkLst>
        </pc:graphicFrameChg>
        <pc:graphicFrameChg chg="del">
          <ac:chgData name="Joan NDOUKA" userId="b8d07339-54b7-414d-85f2-532c9645e5dc" providerId="ADAL" clId="{ACE2CC2B-FB21-48C7-81F6-38E6981DB132}" dt="2023-11-15T10:32:07.774" v="776" actId="478"/>
          <ac:graphicFrameMkLst>
            <pc:docMk/>
            <pc:sldMk cId="2131217648" sldId="259"/>
            <ac:graphicFrameMk id="4" creationId="{DDF7711F-435F-3BAE-FA37-C1434E128593}"/>
          </ac:graphicFrameMkLst>
        </pc:graphicFrameChg>
        <pc:graphicFrameChg chg="del">
          <ac:chgData name="Joan NDOUKA" userId="b8d07339-54b7-414d-85f2-532c9645e5dc" providerId="ADAL" clId="{ACE2CC2B-FB21-48C7-81F6-38E6981DB132}" dt="2023-10-18T13:32:54.661" v="172" actId="478"/>
          <ac:graphicFrameMkLst>
            <pc:docMk/>
            <pc:sldMk cId="2131217648" sldId="259"/>
            <ac:graphicFrameMk id="6" creationId="{1FFE30EB-D331-CA11-787B-43E1355F9871}"/>
          </ac:graphicFrameMkLst>
        </pc:graphicFrameChg>
        <pc:graphicFrameChg chg="del">
          <ac:chgData name="Joan NDOUKA" userId="b8d07339-54b7-414d-85f2-532c9645e5dc" providerId="ADAL" clId="{ACE2CC2B-FB21-48C7-81F6-38E6981DB132}" dt="2023-11-15T10:32:38.057" v="852" actId="478"/>
          <ac:graphicFrameMkLst>
            <pc:docMk/>
            <pc:sldMk cId="2131217648" sldId="259"/>
            <ac:graphicFrameMk id="6" creationId="{CD450B66-124B-42F6-BF64-3109451D838A}"/>
          </ac:graphicFrameMkLst>
        </pc:graphicFrameChg>
        <pc:graphicFrameChg chg="del">
          <ac:chgData name="Joan NDOUKA" userId="b8d07339-54b7-414d-85f2-532c9645e5dc" providerId="ADAL" clId="{ACE2CC2B-FB21-48C7-81F6-38E6981DB132}" dt="2023-11-15T10:32:41.282" v="853" actId="478"/>
          <ac:graphicFrameMkLst>
            <pc:docMk/>
            <pc:sldMk cId="2131217648" sldId="259"/>
            <ac:graphicFrameMk id="7" creationId="{8378F1FB-6E2F-4FD7-83C4-16BD5E934DDD}"/>
          </ac:graphicFrameMkLst>
        </pc:graphicFrameChg>
        <pc:graphicFrameChg chg="del">
          <ac:chgData name="Joan NDOUKA" userId="b8d07339-54b7-414d-85f2-532c9645e5dc" providerId="ADAL" clId="{ACE2CC2B-FB21-48C7-81F6-38E6981DB132}" dt="2023-10-18T13:33:40.967" v="189" actId="478"/>
          <ac:graphicFrameMkLst>
            <pc:docMk/>
            <pc:sldMk cId="2131217648" sldId="259"/>
            <ac:graphicFrameMk id="7" creationId="{BBDCDAC6-11DD-4E0F-5C6D-115ADBEE7926}"/>
          </ac:graphicFrameMkLst>
        </pc:graphicFrameChg>
        <pc:graphicFrameChg chg="add mod modGraphic">
          <ac:chgData name="Joan NDOUKA" userId="b8d07339-54b7-414d-85f2-532c9645e5dc" providerId="ADAL" clId="{ACE2CC2B-FB21-48C7-81F6-38E6981DB132}" dt="2023-11-15T10:45:33.365" v="1820" actId="465"/>
          <ac:graphicFrameMkLst>
            <pc:docMk/>
            <pc:sldMk cId="2131217648" sldId="259"/>
            <ac:graphicFrameMk id="8" creationId="{D70ADDAF-D4A9-7397-FA8D-DD86323ECC0C}"/>
          </ac:graphicFrameMkLst>
        </pc:graphicFrameChg>
        <pc:graphicFrameChg chg="add mod">
          <ac:chgData name="Joan NDOUKA" userId="b8d07339-54b7-414d-85f2-532c9645e5dc" providerId="ADAL" clId="{ACE2CC2B-FB21-48C7-81F6-38E6981DB132}" dt="2023-10-18T13:35:43.407" v="315" actId="465"/>
          <ac:graphicFrameMkLst>
            <pc:docMk/>
            <pc:sldMk cId="2131217648" sldId="259"/>
            <ac:graphicFrameMk id="8" creationId="{EC817577-E836-422A-8C86-1FE9E2064E83}"/>
          </ac:graphicFrameMkLst>
        </pc:graphicFrameChg>
        <pc:graphicFrameChg chg="add mod">
          <ac:chgData name="Joan NDOUKA" userId="b8d07339-54b7-414d-85f2-532c9645e5dc" providerId="ADAL" clId="{ACE2CC2B-FB21-48C7-81F6-38E6981DB132}" dt="2023-11-15T10:45:33.365" v="1820" actId="465"/>
          <ac:graphicFrameMkLst>
            <pc:docMk/>
            <pc:sldMk cId="2131217648" sldId="259"/>
            <ac:graphicFrameMk id="9" creationId="{B9CBB616-A86E-41E9-B44B-E8F3592858FF}"/>
          </ac:graphicFrameMkLst>
        </pc:graphicFrameChg>
        <pc:graphicFrameChg chg="add mod">
          <ac:chgData name="Joan NDOUKA" userId="b8d07339-54b7-414d-85f2-532c9645e5dc" providerId="ADAL" clId="{ACE2CC2B-FB21-48C7-81F6-38E6981DB132}" dt="2023-10-18T13:35:43.407" v="315" actId="465"/>
          <ac:graphicFrameMkLst>
            <pc:docMk/>
            <pc:sldMk cId="2131217648" sldId="259"/>
            <ac:graphicFrameMk id="9" creationId="{D0AE83B2-2713-47FE-9996-FFCDEC20CAED}"/>
          </ac:graphicFrameMkLst>
        </pc:graphicFrameChg>
        <pc:graphicFrameChg chg="add mod">
          <ac:chgData name="Joan NDOUKA" userId="b8d07339-54b7-414d-85f2-532c9645e5dc" providerId="ADAL" clId="{ACE2CC2B-FB21-48C7-81F6-38E6981DB132}" dt="2023-11-15T10:45:33.365" v="1820" actId="465"/>
          <ac:graphicFrameMkLst>
            <pc:docMk/>
            <pc:sldMk cId="2131217648" sldId="259"/>
            <ac:graphicFrameMk id="10" creationId="{EA665A05-DC91-4DC2-B80B-EF4695D3639F}"/>
          </ac:graphicFrameMkLst>
        </pc:graphicFrameChg>
      </pc:sldChg>
      <pc:sldChg chg="addSp delSp modSp mod">
        <pc:chgData name="Joan NDOUKA" userId="b8d07339-54b7-414d-85f2-532c9645e5dc" providerId="ADAL" clId="{ACE2CC2B-FB21-48C7-81F6-38E6981DB132}" dt="2023-11-15T10:45:00.460" v="1803" actId="465"/>
        <pc:sldMkLst>
          <pc:docMk/>
          <pc:sldMk cId="608108037" sldId="260"/>
        </pc:sldMkLst>
        <pc:spChg chg="mod">
          <ac:chgData name="Joan NDOUKA" userId="b8d07339-54b7-414d-85f2-532c9645e5dc" providerId="ADAL" clId="{ACE2CC2B-FB21-48C7-81F6-38E6981DB132}" dt="2023-11-15T10:45:00.460" v="1803" actId="465"/>
          <ac:spMkLst>
            <pc:docMk/>
            <pc:sldMk cId="608108037" sldId="260"/>
            <ac:spMk id="3" creationId="{8162DE1E-0307-E92D-8CDF-425121F5A498}"/>
          </ac:spMkLst>
        </pc:spChg>
        <pc:spChg chg="mod">
          <ac:chgData name="Joan NDOUKA" userId="b8d07339-54b7-414d-85f2-532c9645e5dc" providerId="ADAL" clId="{ACE2CC2B-FB21-48C7-81F6-38E6981DB132}" dt="2023-11-15T10:45:00.460" v="1803" actId="465"/>
          <ac:spMkLst>
            <pc:docMk/>
            <pc:sldMk cId="608108037" sldId="260"/>
            <ac:spMk id="4" creationId="{B2ABA0F5-4F42-6E43-A7B3-179C75DE21A6}"/>
          </ac:spMkLst>
        </pc:spChg>
        <pc:spChg chg="mod">
          <ac:chgData name="Joan NDOUKA" userId="b8d07339-54b7-414d-85f2-532c9645e5dc" providerId="ADAL" clId="{ACE2CC2B-FB21-48C7-81F6-38E6981DB132}" dt="2023-11-15T10:45:00.460" v="1803" actId="465"/>
          <ac:spMkLst>
            <pc:docMk/>
            <pc:sldMk cId="608108037" sldId="260"/>
            <ac:spMk id="6" creationId="{100879E4-EE5B-BE36-5A65-9029BA34DAD6}"/>
          </ac:spMkLst>
        </pc:spChg>
        <pc:spChg chg="mod">
          <ac:chgData name="Joan NDOUKA" userId="b8d07339-54b7-414d-85f2-532c9645e5dc" providerId="ADAL" clId="{ACE2CC2B-FB21-48C7-81F6-38E6981DB132}" dt="2023-11-15T10:45:00.460" v="1803" actId="465"/>
          <ac:spMkLst>
            <pc:docMk/>
            <pc:sldMk cId="608108037" sldId="260"/>
            <ac:spMk id="9" creationId="{BCA665ED-64B0-9255-35D5-2A338EC9FD49}"/>
          </ac:spMkLst>
        </pc:spChg>
        <pc:graphicFrameChg chg="del">
          <ac:chgData name="Joan NDOUKA" userId="b8d07339-54b7-414d-85f2-532c9645e5dc" providerId="ADAL" clId="{ACE2CC2B-FB21-48C7-81F6-38E6981DB132}" dt="2023-11-15T10:34:32.563" v="1055" actId="478"/>
          <ac:graphicFrameMkLst>
            <pc:docMk/>
            <pc:sldMk cId="608108037" sldId="260"/>
            <ac:graphicFrameMk id="2" creationId="{A69EF88C-6406-4EBD-B22D-926A265EA4B3}"/>
          </ac:graphicFrameMkLst>
        </pc:graphicFrameChg>
        <pc:graphicFrameChg chg="del">
          <ac:chgData name="Joan NDOUKA" userId="b8d07339-54b7-414d-85f2-532c9645e5dc" providerId="ADAL" clId="{ACE2CC2B-FB21-48C7-81F6-38E6981DB132}" dt="2023-11-15T10:35:01.480" v="1058" actId="478"/>
          <ac:graphicFrameMkLst>
            <pc:docMk/>
            <pc:sldMk cId="608108037" sldId="260"/>
            <ac:graphicFrameMk id="5" creationId="{02818A9E-0CCC-485D-A40E-B2C2BA96BC9D}"/>
          </ac:graphicFrameMkLst>
        </pc:graphicFrameChg>
        <pc:graphicFrameChg chg="add mod">
          <ac:chgData name="Joan NDOUKA" userId="b8d07339-54b7-414d-85f2-532c9645e5dc" providerId="ADAL" clId="{ACE2CC2B-FB21-48C7-81F6-38E6981DB132}" dt="2023-11-15T10:45:00.460" v="1803" actId="465"/>
          <ac:graphicFrameMkLst>
            <pc:docMk/>
            <pc:sldMk cId="608108037" sldId="260"/>
            <ac:graphicFrameMk id="7" creationId="{A69EF88C-6406-4EBD-B22D-926A265EA4B3}"/>
          </ac:graphicFrameMkLst>
        </pc:graphicFrameChg>
        <pc:graphicFrameChg chg="add mod">
          <ac:chgData name="Joan NDOUKA" userId="b8d07339-54b7-414d-85f2-532c9645e5dc" providerId="ADAL" clId="{ACE2CC2B-FB21-48C7-81F6-38E6981DB132}" dt="2023-11-15T10:45:00.460" v="1803" actId="465"/>
          <ac:graphicFrameMkLst>
            <pc:docMk/>
            <pc:sldMk cId="608108037" sldId="260"/>
            <ac:graphicFrameMk id="8" creationId="{02818A9E-0CCC-485D-A40E-B2C2BA96BC9D}"/>
          </ac:graphicFrameMkLst>
        </pc:graphicFrameChg>
      </pc:sldChg>
      <pc:sldChg chg="addSp delSp modSp mod">
        <pc:chgData name="Joan NDOUKA" userId="b8d07339-54b7-414d-85f2-532c9645e5dc" providerId="ADAL" clId="{ACE2CC2B-FB21-48C7-81F6-38E6981DB132}" dt="2023-11-15T10:44:51.359" v="1802" actId="465"/>
        <pc:sldMkLst>
          <pc:docMk/>
          <pc:sldMk cId="2987284672" sldId="261"/>
        </pc:sldMkLst>
        <pc:spChg chg="mod">
          <ac:chgData name="Joan NDOUKA" userId="b8d07339-54b7-414d-85f2-532c9645e5dc" providerId="ADAL" clId="{ACE2CC2B-FB21-48C7-81F6-38E6981DB132}" dt="2023-11-15T10:44:51.359" v="1802" actId="465"/>
          <ac:spMkLst>
            <pc:docMk/>
            <pc:sldMk cId="2987284672" sldId="261"/>
            <ac:spMk id="2" creationId="{0CACBB37-17F8-2660-9060-BD62E14251F6}"/>
          </ac:spMkLst>
        </pc:spChg>
        <pc:spChg chg="mod">
          <ac:chgData name="Joan NDOUKA" userId="b8d07339-54b7-414d-85f2-532c9645e5dc" providerId="ADAL" clId="{ACE2CC2B-FB21-48C7-81F6-38E6981DB132}" dt="2023-11-15T10:44:51.359" v="1802" actId="465"/>
          <ac:spMkLst>
            <pc:docMk/>
            <pc:sldMk cId="2987284672" sldId="261"/>
            <ac:spMk id="5" creationId="{2F688F94-2511-560C-7450-0F4011CFF8E2}"/>
          </ac:spMkLst>
        </pc:spChg>
        <pc:spChg chg="mod">
          <ac:chgData name="Joan NDOUKA" userId="b8d07339-54b7-414d-85f2-532c9645e5dc" providerId="ADAL" clId="{ACE2CC2B-FB21-48C7-81F6-38E6981DB132}" dt="2023-11-15T10:44:51.359" v="1802" actId="465"/>
          <ac:spMkLst>
            <pc:docMk/>
            <pc:sldMk cId="2987284672" sldId="261"/>
            <ac:spMk id="7" creationId="{65785932-E3F9-15C2-4FAB-51D60EFE2907}"/>
          </ac:spMkLst>
        </pc:spChg>
        <pc:grpChg chg="del">
          <ac:chgData name="Joan NDOUKA" userId="b8d07339-54b7-414d-85f2-532c9645e5dc" providerId="ADAL" clId="{ACE2CC2B-FB21-48C7-81F6-38E6981DB132}" dt="2023-11-15T10:37:14.020" v="1179" actId="478"/>
          <ac:grpSpMkLst>
            <pc:docMk/>
            <pc:sldMk cId="2987284672" sldId="261"/>
            <ac:grpSpMk id="9" creationId="{646D3266-088F-FCA2-29D2-54106B29CAFB}"/>
          </ac:grpSpMkLst>
        </pc:grpChg>
        <pc:grpChg chg="add mod">
          <ac:chgData name="Joan NDOUKA" userId="b8d07339-54b7-414d-85f2-532c9645e5dc" providerId="ADAL" clId="{ACE2CC2B-FB21-48C7-81F6-38E6981DB132}" dt="2023-11-15T10:44:51.359" v="1802" actId="465"/>
          <ac:grpSpMkLst>
            <pc:docMk/>
            <pc:sldMk cId="2987284672" sldId="261"/>
            <ac:grpSpMk id="14" creationId="{6036B857-B45C-7A1C-43F4-02B0CACB38F8}"/>
          </ac:grpSpMkLst>
        </pc:grpChg>
        <pc:grpChg chg="del">
          <ac:chgData name="Joan NDOUKA" userId="b8d07339-54b7-414d-85f2-532c9645e5dc" providerId="ADAL" clId="{ACE2CC2B-FB21-48C7-81F6-38E6981DB132}" dt="2023-10-18T13:38:27.435" v="454" actId="478"/>
          <ac:grpSpMkLst>
            <pc:docMk/>
            <pc:sldMk cId="2987284672" sldId="261"/>
            <ac:grpSpMk id="14" creationId="{AA67B6E4-815F-20F3-37FC-0A67016D6168}"/>
          </ac:grpSpMkLst>
        </pc:grpChg>
        <pc:graphicFrameChg chg="add mod">
          <ac:chgData name="Joan NDOUKA" userId="b8d07339-54b7-414d-85f2-532c9645e5dc" providerId="ADAL" clId="{ACE2CC2B-FB21-48C7-81F6-38E6981DB132}" dt="2023-11-15T10:44:51.359" v="1802" actId="465"/>
          <ac:graphicFrameMkLst>
            <pc:docMk/>
            <pc:sldMk cId="2987284672" sldId="261"/>
            <ac:graphicFrameMk id="3" creationId="{E45A0817-7380-4797-903E-4280FCDBA4F3}"/>
          </ac:graphicFrameMkLst>
        </pc:graphicFrameChg>
        <pc:graphicFrameChg chg="add mod">
          <ac:chgData name="Joan NDOUKA" userId="b8d07339-54b7-414d-85f2-532c9645e5dc" providerId="ADAL" clId="{ACE2CC2B-FB21-48C7-81F6-38E6981DB132}" dt="2023-11-15T10:38:40.398" v="1375"/>
          <ac:graphicFrameMkLst>
            <pc:docMk/>
            <pc:sldMk cId="2987284672" sldId="261"/>
            <ac:graphicFrameMk id="4" creationId="{3A16246E-4F8E-4881-87DF-88C408E7110F}"/>
          </ac:graphicFrameMkLst>
        </pc:graphicFrameChg>
        <pc:graphicFrameChg chg="add mod">
          <ac:chgData name="Joan NDOUKA" userId="b8d07339-54b7-414d-85f2-532c9645e5dc" providerId="ADAL" clId="{ACE2CC2B-FB21-48C7-81F6-38E6981DB132}" dt="2023-11-15T10:38:16.417" v="1370" actId="164"/>
          <ac:graphicFrameMkLst>
            <pc:docMk/>
            <pc:sldMk cId="2987284672" sldId="261"/>
            <ac:graphicFrameMk id="6" creationId="{7DB35C35-8273-481E-80F2-9C6650C614C2}"/>
          </ac:graphicFrameMkLst>
        </pc:graphicFrameChg>
        <pc:graphicFrameChg chg="del">
          <ac:chgData name="Joan NDOUKA" userId="b8d07339-54b7-414d-85f2-532c9645e5dc" providerId="ADAL" clId="{ACE2CC2B-FB21-48C7-81F6-38E6981DB132}" dt="2023-11-15T10:35:31.534" v="1116" actId="478"/>
          <ac:graphicFrameMkLst>
            <pc:docMk/>
            <pc:sldMk cId="2987284672" sldId="261"/>
            <ac:graphicFrameMk id="8" creationId="{E45A0817-7380-4797-903E-4280FCDBA4F3}"/>
          </ac:graphicFrameMkLst>
        </pc:graphicFrameChg>
        <pc:graphicFrameChg chg="del">
          <ac:chgData name="Joan NDOUKA" userId="b8d07339-54b7-414d-85f2-532c9645e5dc" providerId="ADAL" clId="{ACE2CC2B-FB21-48C7-81F6-38E6981DB132}" dt="2023-10-18T13:36:03.160" v="317" actId="478"/>
          <ac:graphicFrameMkLst>
            <pc:docMk/>
            <pc:sldMk cId="2987284672" sldId="261"/>
            <ac:graphicFrameMk id="10" creationId="{E45A0817-7380-4797-903E-4280FCDBA4F3}"/>
          </ac:graphicFrameMkLst>
        </pc:graphicFrameChg>
        <pc:graphicFrameChg chg="add mod">
          <ac:chgData name="Joan NDOUKA" userId="b8d07339-54b7-414d-85f2-532c9645e5dc" providerId="ADAL" clId="{ACE2CC2B-FB21-48C7-81F6-38E6981DB132}" dt="2023-11-15T10:38:25.651" v="1372"/>
          <ac:graphicFrameMkLst>
            <pc:docMk/>
            <pc:sldMk cId="2987284672" sldId="261"/>
            <ac:graphicFrameMk id="13" creationId="{7DA516FB-E5DB-447B-B5D7-4A204FACEA8D}"/>
          </ac:graphicFrameMkLst>
        </pc:graphicFrameChg>
      </pc:sldChg>
      <pc:sldChg chg="addSp delSp modSp mod">
        <pc:chgData name="Joan NDOUKA" userId="b8d07339-54b7-414d-85f2-532c9645e5dc" providerId="ADAL" clId="{ACE2CC2B-FB21-48C7-81F6-38E6981DB132}" dt="2023-11-15T10:44:43.591" v="1801" actId="465"/>
        <pc:sldMkLst>
          <pc:docMk/>
          <pc:sldMk cId="29105949" sldId="262"/>
        </pc:sldMkLst>
        <pc:spChg chg="mod">
          <ac:chgData name="Joan NDOUKA" userId="b8d07339-54b7-414d-85f2-532c9645e5dc" providerId="ADAL" clId="{ACE2CC2B-FB21-48C7-81F6-38E6981DB132}" dt="2023-11-15T10:44:43.591" v="1801" actId="465"/>
          <ac:spMkLst>
            <pc:docMk/>
            <pc:sldMk cId="29105949" sldId="262"/>
            <ac:spMk id="3" creationId="{F40EA13D-A3D5-C303-2454-ADD282B3F79A}"/>
          </ac:spMkLst>
        </pc:spChg>
        <pc:spChg chg="mod">
          <ac:chgData name="Joan NDOUKA" userId="b8d07339-54b7-414d-85f2-532c9645e5dc" providerId="ADAL" clId="{ACE2CC2B-FB21-48C7-81F6-38E6981DB132}" dt="2023-11-15T10:44:43.591" v="1801" actId="465"/>
          <ac:spMkLst>
            <pc:docMk/>
            <pc:sldMk cId="29105949" sldId="262"/>
            <ac:spMk id="4" creationId="{E11FE7FD-D639-64D3-3997-690E0030BB94}"/>
          </ac:spMkLst>
        </pc:spChg>
        <pc:spChg chg="mod">
          <ac:chgData name="Joan NDOUKA" userId="b8d07339-54b7-414d-85f2-532c9645e5dc" providerId="ADAL" clId="{ACE2CC2B-FB21-48C7-81F6-38E6981DB132}" dt="2023-11-15T10:44:43.591" v="1801" actId="465"/>
          <ac:spMkLst>
            <pc:docMk/>
            <pc:sldMk cId="29105949" sldId="262"/>
            <ac:spMk id="6" creationId="{7C328617-4BAA-540C-6443-0E464FAF32FE}"/>
          </ac:spMkLst>
        </pc:spChg>
        <pc:graphicFrameChg chg="add mod">
          <ac:chgData name="Joan NDOUKA" userId="b8d07339-54b7-414d-85f2-532c9645e5dc" providerId="ADAL" clId="{ACE2CC2B-FB21-48C7-81F6-38E6981DB132}" dt="2023-11-15T10:44:43.591" v="1801" actId="465"/>
          <ac:graphicFrameMkLst>
            <pc:docMk/>
            <pc:sldMk cId="29105949" sldId="262"/>
            <ac:graphicFrameMk id="2" creationId="{51237C6B-F200-85A0-9C16-FD49C883EB9D}"/>
          </ac:graphicFrameMkLst>
        </pc:graphicFrameChg>
        <pc:graphicFrameChg chg="add mod">
          <ac:chgData name="Joan NDOUKA" userId="b8d07339-54b7-414d-85f2-532c9645e5dc" providerId="ADAL" clId="{ACE2CC2B-FB21-48C7-81F6-38E6981DB132}" dt="2023-10-18T13:54:27.312" v="590" actId="465"/>
          <ac:graphicFrameMkLst>
            <pc:docMk/>
            <pc:sldMk cId="29105949" sldId="262"/>
            <ac:graphicFrameMk id="5" creationId="{8B48E731-3D9E-4D30-68FD-A1B6AC27728E}"/>
          </ac:graphicFrameMkLst>
        </pc:graphicFrameChg>
        <pc:graphicFrameChg chg="add mod">
          <ac:chgData name="Joan NDOUKA" userId="b8d07339-54b7-414d-85f2-532c9645e5dc" providerId="ADAL" clId="{ACE2CC2B-FB21-48C7-81F6-38E6981DB132}" dt="2023-11-15T10:44:43.591" v="1801" actId="465"/>
          <ac:graphicFrameMkLst>
            <pc:docMk/>
            <pc:sldMk cId="29105949" sldId="262"/>
            <ac:graphicFrameMk id="5" creationId="{EDDD196E-4D7A-CFC0-63E2-60BEFED919E5}"/>
          </ac:graphicFrameMkLst>
        </pc:graphicFrameChg>
        <pc:graphicFrameChg chg="add mod">
          <ac:chgData name="Joan NDOUKA" userId="b8d07339-54b7-414d-85f2-532c9645e5dc" providerId="ADAL" clId="{ACE2CC2B-FB21-48C7-81F6-38E6981DB132}" dt="2023-11-15T10:44:43.591" v="1801" actId="465"/>
          <ac:graphicFrameMkLst>
            <pc:docMk/>
            <pc:sldMk cId="29105949" sldId="262"/>
            <ac:graphicFrameMk id="7" creationId="{58ED85E4-A0D0-4BAF-8AB0-5721EC78D4D0}"/>
          </ac:graphicFrameMkLst>
        </pc:graphicFrameChg>
        <pc:graphicFrameChg chg="del">
          <ac:chgData name="Joan NDOUKA" userId="b8d07339-54b7-414d-85f2-532c9645e5dc" providerId="ADAL" clId="{ACE2CC2B-FB21-48C7-81F6-38E6981DB132}" dt="2023-11-15T10:38:48.386" v="1376" actId="478"/>
          <ac:graphicFrameMkLst>
            <pc:docMk/>
            <pc:sldMk cId="29105949" sldId="262"/>
            <ac:graphicFrameMk id="8" creationId="{51237C6B-F200-85A0-9C16-FD49C883EB9D}"/>
          </ac:graphicFrameMkLst>
        </pc:graphicFrameChg>
        <pc:graphicFrameChg chg="del">
          <ac:chgData name="Joan NDOUKA" userId="b8d07339-54b7-414d-85f2-532c9645e5dc" providerId="ADAL" clId="{ACE2CC2B-FB21-48C7-81F6-38E6981DB132}" dt="2023-10-18T13:42:17.713" v="536" actId="478"/>
          <ac:graphicFrameMkLst>
            <pc:docMk/>
            <pc:sldMk cId="29105949" sldId="262"/>
            <ac:graphicFrameMk id="9" creationId="{A26A3E06-6AF2-6CF4-F0E3-EE513BFB6DC1}"/>
          </ac:graphicFrameMkLst>
        </pc:graphicFrameChg>
        <pc:graphicFrameChg chg="del">
          <ac:chgData name="Joan NDOUKA" userId="b8d07339-54b7-414d-85f2-532c9645e5dc" providerId="ADAL" clId="{ACE2CC2B-FB21-48C7-81F6-38E6981DB132}" dt="2023-11-15T10:40:44.740" v="1459" actId="478"/>
          <ac:graphicFrameMkLst>
            <pc:docMk/>
            <pc:sldMk cId="29105949" sldId="262"/>
            <ac:graphicFrameMk id="10" creationId="{58ED85E4-A0D0-4BAF-8AB0-5721EC78D4D0}"/>
          </ac:graphicFrameMkLst>
        </pc:graphicFrameChg>
        <pc:graphicFrameChg chg="del">
          <ac:chgData name="Joan NDOUKA" userId="b8d07339-54b7-414d-85f2-532c9645e5dc" providerId="ADAL" clId="{ACE2CC2B-FB21-48C7-81F6-38E6981DB132}" dt="2023-11-15T10:39:16.594" v="1444" actId="478"/>
          <ac:graphicFrameMkLst>
            <pc:docMk/>
            <pc:sldMk cId="29105949" sldId="262"/>
            <ac:graphicFrameMk id="11" creationId="{C81D53E5-9E1E-426A-3046-571FB8F12487}"/>
          </ac:graphicFrameMkLst>
        </pc:graphicFrameChg>
      </pc:sldChg>
      <pc:sldChg chg="addSp delSp modSp mod">
        <pc:chgData name="Joan NDOUKA" userId="b8d07339-54b7-414d-85f2-532c9645e5dc" providerId="ADAL" clId="{ACE2CC2B-FB21-48C7-81F6-38E6981DB132}" dt="2023-11-15T10:44:33.345" v="1800" actId="465"/>
        <pc:sldMkLst>
          <pc:docMk/>
          <pc:sldMk cId="3752174920" sldId="263"/>
        </pc:sldMkLst>
        <pc:spChg chg="mod">
          <ac:chgData name="Joan NDOUKA" userId="b8d07339-54b7-414d-85f2-532c9645e5dc" providerId="ADAL" clId="{ACE2CC2B-FB21-48C7-81F6-38E6981DB132}" dt="2023-11-15T10:44:33.345" v="1800" actId="465"/>
          <ac:spMkLst>
            <pc:docMk/>
            <pc:sldMk cId="3752174920" sldId="263"/>
            <ac:spMk id="2" creationId="{1E15D764-227B-EB45-AC42-82A6CE29B4AD}"/>
          </ac:spMkLst>
        </pc:spChg>
        <pc:spChg chg="mod">
          <ac:chgData name="Joan NDOUKA" userId="b8d07339-54b7-414d-85f2-532c9645e5dc" providerId="ADAL" clId="{ACE2CC2B-FB21-48C7-81F6-38E6981DB132}" dt="2023-11-15T10:44:33.345" v="1800" actId="465"/>
          <ac:spMkLst>
            <pc:docMk/>
            <pc:sldMk cId="3752174920" sldId="263"/>
            <ac:spMk id="5" creationId="{7D5D29EC-4D64-BA7F-7CF0-78901FE83CEF}"/>
          </ac:spMkLst>
        </pc:spChg>
        <pc:spChg chg="mod">
          <ac:chgData name="Joan NDOUKA" userId="b8d07339-54b7-414d-85f2-532c9645e5dc" providerId="ADAL" clId="{ACE2CC2B-FB21-48C7-81F6-38E6981DB132}" dt="2023-11-15T10:44:33.345" v="1800" actId="465"/>
          <ac:spMkLst>
            <pc:docMk/>
            <pc:sldMk cId="3752174920" sldId="263"/>
            <ac:spMk id="7" creationId="{8A3C8AEF-3EEC-5C0C-DE34-8FA6664F3E19}"/>
          </ac:spMkLst>
        </pc:spChg>
        <pc:graphicFrameChg chg="add mod">
          <ac:chgData name="Joan NDOUKA" userId="b8d07339-54b7-414d-85f2-532c9645e5dc" providerId="ADAL" clId="{ACE2CC2B-FB21-48C7-81F6-38E6981DB132}" dt="2023-11-15T10:44:33.345" v="1800" actId="465"/>
          <ac:graphicFrameMkLst>
            <pc:docMk/>
            <pc:sldMk cId="3752174920" sldId="263"/>
            <ac:graphicFrameMk id="3" creationId="{8B7F0FDE-E3D1-46B8-A42C-6F8A22E34948}"/>
          </ac:graphicFrameMkLst>
        </pc:graphicFrameChg>
        <pc:graphicFrameChg chg="add mod">
          <ac:chgData name="Joan NDOUKA" userId="b8d07339-54b7-414d-85f2-532c9645e5dc" providerId="ADAL" clId="{ACE2CC2B-FB21-48C7-81F6-38E6981DB132}" dt="2023-11-15T10:44:33.345" v="1800" actId="465"/>
          <ac:graphicFrameMkLst>
            <pc:docMk/>
            <pc:sldMk cId="3752174920" sldId="263"/>
            <ac:graphicFrameMk id="4" creationId="{52E898AC-673B-3DD5-D446-9EEC0B475001}"/>
          </ac:graphicFrameMkLst>
        </pc:graphicFrameChg>
        <pc:graphicFrameChg chg="add mod">
          <ac:chgData name="Joan NDOUKA" userId="b8d07339-54b7-414d-85f2-532c9645e5dc" providerId="ADAL" clId="{ACE2CC2B-FB21-48C7-81F6-38E6981DB132}" dt="2023-10-18T13:54:19.319" v="589" actId="465"/>
          <ac:graphicFrameMkLst>
            <pc:docMk/>
            <pc:sldMk cId="3752174920" sldId="263"/>
            <ac:graphicFrameMk id="4" creationId="{FC9E56AA-92C4-B0C5-A5E8-880D816DD80D}"/>
          </ac:graphicFrameMkLst>
        </pc:graphicFrameChg>
        <pc:graphicFrameChg chg="del">
          <ac:chgData name="Joan NDOUKA" userId="b8d07339-54b7-414d-85f2-532c9645e5dc" providerId="ADAL" clId="{ACE2CC2B-FB21-48C7-81F6-38E6981DB132}" dt="2023-11-15T10:41:49.007" v="1550" actId="478"/>
          <ac:graphicFrameMkLst>
            <pc:docMk/>
            <pc:sldMk cId="3752174920" sldId="263"/>
            <ac:graphicFrameMk id="6" creationId="{8B7F0FDE-E3D1-46B8-A42C-6F8A22E34948}"/>
          </ac:graphicFrameMkLst>
        </pc:graphicFrameChg>
        <pc:graphicFrameChg chg="del">
          <ac:chgData name="Joan NDOUKA" userId="b8d07339-54b7-414d-85f2-532c9645e5dc" providerId="ADAL" clId="{ACE2CC2B-FB21-48C7-81F6-38E6981DB132}" dt="2023-11-15T10:42:23.158" v="1611" actId="478"/>
          <ac:graphicFrameMkLst>
            <pc:docMk/>
            <pc:sldMk cId="3752174920" sldId="263"/>
            <ac:graphicFrameMk id="8" creationId="{02C5D514-E46E-6116-5429-0AA308ECCBD5}"/>
          </ac:graphicFrameMkLst>
        </pc:graphicFrameChg>
        <pc:graphicFrameChg chg="del">
          <ac:chgData name="Joan NDOUKA" userId="b8d07339-54b7-414d-85f2-532c9645e5dc" providerId="ADAL" clId="{ACE2CC2B-FB21-48C7-81F6-38E6981DB132}" dt="2023-10-18T13:51:14.862" v="563" actId="478"/>
          <ac:graphicFrameMkLst>
            <pc:docMk/>
            <pc:sldMk cId="3752174920" sldId="263"/>
            <ac:graphicFrameMk id="8" creationId="{F0D06192-04B2-FF3A-8540-3F210A234495}"/>
          </ac:graphicFrameMkLst>
        </pc:graphicFrameChg>
      </pc:sldChg>
      <pc:sldChg chg="addSp delSp modSp mod">
        <pc:chgData name="Joan NDOUKA" userId="b8d07339-54b7-414d-85f2-532c9645e5dc" providerId="ADAL" clId="{ACE2CC2B-FB21-48C7-81F6-38E6981DB132}" dt="2023-11-15T10:44:21.500" v="1799" actId="465"/>
        <pc:sldMkLst>
          <pc:docMk/>
          <pc:sldMk cId="1863092310" sldId="264"/>
        </pc:sldMkLst>
        <pc:spChg chg="mod">
          <ac:chgData name="Joan NDOUKA" userId="b8d07339-54b7-414d-85f2-532c9645e5dc" providerId="ADAL" clId="{ACE2CC2B-FB21-48C7-81F6-38E6981DB132}" dt="2023-11-15T10:44:21.500" v="1799" actId="465"/>
          <ac:spMkLst>
            <pc:docMk/>
            <pc:sldMk cId="1863092310" sldId="264"/>
            <ac:spMk id="3" creationId="{FE29769E-1F7A-5DA9-611D-66FE42334A1A}"/>
          </ac:spMkLst>
        </pc:spChg>
        <pc:spChg chg="mod">
          <ac:chgData name="Joan NDOUKA" userId="b8d07339-54b7-414d-85f2-532c9645e5dc" providerId="ADAL" clId="{ACE2CC2B-FB21-48C7-81F6-38E6981DB132}" dt="2023-11-15T10:44:21.500" v="1799" actId="465"/>
          <ac:spMkLst>
            <pc:docMk/>
            <pc:sldMk cId="1863092310" sldId="264"/>
            <ac:spMk id="4" creationId="{5FE6A40B-3487-FEAE-914C-1D9BD017735A}"/>
          </ac:spMkLst>
        </pc:spChg>
        <pc:spChg chg="mod">
          <ac:chgData name="Joan NDOUKA" userId="b8d07339-54b7-414d-85f2-532c9645e5dc" providerId="ADAL" clId="{ACE2CC2B-FB21-48C7-81F6-38E6981DB132}" dt="2023-11-15T10:44:21.500" v="1799" actId="465"/>
          <ac:spMkLst>
            <pc:docMk/>
            <pc:sldMk cId="1863092310" sldId="264"/>
            <ac:spMk id="6" creationId="{B31BFD35-9535-1A6E-8AB8-5C0A73D2701C}"/>
          </ac:spMkLst>
        </pc:spChg>
        <pc:spChg chg="mod">
          <ac:chgData name="Joan NDOUKA" userId="b8d07339-54b7-414d-85f2-532c9645e5dc" providerId="ADAL" clId="{ACE2CC2B-FB21-48C7-81F6-38E6981DB132}" dt="2023-11-15T10:44:21.500" v="1799" actId="465"/>
          <ac:spMkLst>
            <pc:docMk/>
            <pc:sldMk cId="1863092310" sldId="264"/>
            <ac:spMk id="8" creationId="{4371B2CD-65E7-40D8-CF77-6CD4D6FC438A}"/>
          </ac:spMkLst>
        </pc:spChg>
        <pc:graphicFrameChg chg="add mod">
          <ac:chgData name="Joan NDOUKA" userId="b8d07339-54b7-414d-85f2-532c9645e5dc" providerId="ADAL" clId="{ACE2CC2B-FB21-48C7-81F6-38E6981DB132}" dt="2023-11-15T10:44:21.500" v="1799" actId="465"/>
          <ac:graphicFrameMkLst>
            <pc:docMk/>
            <pc:sldMk cId="1863092310" sldId="264"/>
            <ac:graphicFrameMk id="2" creationId="{C99C4B40-D48E-40E3-8699-CE9EBD26AA62}"/>
          </ac:graphicFrameMkLst>
        </pc:graphicFrameChg>
        <pc:graphicFrameChg chg="add mod">
          <ac:chgData name="Joan NDOUKA" userId="b8d07339-54b7-414d-85f2-532c9645e5dc" providerId="ADAL" clId="{ACE2CC2B-FB21-48C7-81F6-38E6981DB132}" dt="2023-11-15T10:44:21.500" v="1799" actId="465"/>
          <ac:graphicFrameMkLst>
            <pc:docMk/>
            <pc:sldMk cId="1863092310" sldId="264"/>
            <ac:graphicFrameMk id="5" creationId="{4C5B38E4-7892-4A3B-8B9F-CEA04A4E9A06}"/>
          </ac:graphicFrameMkLst>
        </pc:graphicFrameChg>
        <pc:graphicFrameChg chg="del">
          <ac:chgData name="Joan NDOUKA" userId="b8d07339-54b7-414d-85f2-532c9645e5dc" providerId="ADAL" clId="{ACE2CC2B-FB21-48C7-81F6-38E6981DB132}" dt="2023-11-15T10:43:11.237" v="1681" actId="478"/>
          <ac:graphicFrameMkLst>
            <pc:docMk/>
            <pc:sldMk cId="1863092310" sldId="264"/>
            <ac:graphicFrameMk id="7" creationId="{C99C4B40-D48E-40E3-8699-CE9EBD26AA62}"/>
          </ac:graphicFrameMkLst>
        </pc:graphicFrameChg>
        <pc:graphicFrameChg chg="del">
          <ac:chgData name="Joan NDOUKA" userId="b8d07339-54b7-414d-85f2-532c9645e5dc" providerId="ADAL" clId="{ACE2CC2B-FB21-48C7-81F6-38E6981DB132}" dt="2023-11-15T10:43:50.048" v="1739" actId="478"/>
          <ac:graphicFrameMkLst>
            <pc:docMk/>
            <pc:sldMk cId="1863092310" sldId="264"/>
            <ac:graphicFrameMk id="9" creationId="{4C5B38E4-7892-4A3B-8B9F-CEA04A4E9A06}"/>
          </ac:graphicFrameMkLst>
        </pc:graphicFrameChg>
      </pc:sldChg>
    </pc:docChg>
  </pc:docChgLst>
  <pc:docChgLst>
    <pc:chgData name="Joan NDOUKA" userId="b8d07339-54b7-414d-85f2-532c9645e5dc" providerId="ADAL" clId="{9CF1955C-0C42-4681-BCDC-FA03109DE92E}"/>
    <pc:docChg chg="undo custSel addSld modSld modMainMaster">
      <pc:chgData name="Joan NDOUKA" userId="b8d07339-54b7-414d-85f2-532c9645e5dc" providerId="ADAL" clId="{9CF1955C-0C42-4681-BCDC-FA03109DE92E}" dt="2023-09-27T13:25:38.124" v="3328" actId="465"/>
      <pc:docMkLst>
        <pc:docMk/>
      </pc:docMkLst>
      <pc:sldChg chg="addSp delSp modSp add mod">
        <pc:chgData name="Joan NDOUKA" userId="b8d07339-54b7-414d-85f2-532c9645e5dc" providerId="ADAL" clId="{9CF1955C-0C42-4681-BCDC-FA03109DE92E}" dt="2023-09-27T13:09:12.418" v="3024" actId="465"/>
        <pc:sldMkLst>
          <pc:docMk/>
          <pc:sldMk cId="2597588992" sldId="257"/>
        </pc:sldMkLst>
        <pc:spChg chg="mod">
          <ac:chgData name="Joan NDOUKA" userId="b8d07339-54b7-414d-85f2-532c9645e5dc" providerId="ADAL" clId="{9CF1955C-0C42-4681-BCDC-FA03109DE92E}" dt="2023-09-27T13:09:12.418" v="3024" actId="465"/>
          <ac:spMkLst>
            <pc:docMk/>
            <pc:sldMk cId="2597588992" sldId="257"/>
            <ac:spMk id="6" creationId="{F6489E9F-1F06-B169-9443-F01D753630A9}"/>
          </ac:spMkLst>
        </pc:spChg>
        <pc:spChg chg="mod">
          <ac:chgData name="Joan NDOUKA" userId="b8d07339-54b7-414d-85f2-532c9645e5dc" providerId="ADAL" clId="{9CF1955C-0C42-4681-BCDC-FA03109DE92E}" dt="2023-09-27T13:09:12.418" v="3024" actId="465"/>
          <ac:spMkLst>
            <pc:docMk/>
            <pc:sldMk cId="2597588992" sldId="257"/>
            <ac:spMk id="7" creationId="{75D02146-7864-6CD8-A0CD-92DDC276236A}"/>
          </ac:spMkLst>
        </pc:spChg>
        <pc:spChg chg="mod">
          <ac:chgData name="Joan NDOUKA" userId="b8d07339-54b7-414d-85f2-532c9645e5dc" providerId="ADAL" clId="{9CF1955C-0C42-4681-BCDC-FA03109DE92E}" dt="2023-09-27T13:09:12.418" v="3024" actId="465"/>
          <ac:spMkLst>
            <pc:docMk/>
            <pc:sldMk cId="2597588992" sldId="257"/>
            <ac:spMk id="22" creationId="{DDC1D313-3501-FE96-6BD2-9BF78AB5EB70}"/>
          </ac:spMkLst>
        </pc:spChg>
        <pc:grpChg chg="add mod">
          <ac:chgData name="Joan NDOUKA" userId="b8d07339-54b7-414d-85f2-532c9645e5dc" providerId="ADAL" clId="{9CF1955C-0C42-4681-BCDC-FA03109DE92E}" dt="2023-09-27T13:09:12.418" v="3024" actId="465"/>
          <ac:grpSpMkLst>
            <pc:docMk/>
            <pc:sldMk cId="2597588992" sldId="257"/>
            <ac:grpSpMk id="10" creationId="{5AC05F59-8C59-CC72-B675-A069756C287B}"/>
          </ac:grpSpMkLst>
        </pc:grpChg>
        <pc:grpChg chg="del">
          <ac:chgData name="Joan NDOUKA" userId="b8d07339-54b7-414d-85f2-532c9645e5dc" providerId="ADAL" clId="{9CF1955C-0C42-4681-BCDC-FA03109DE92E}" dt="2023-09-20T11:43:54.132" v="1573" actId="478"/>
          <ac:grpSpMkLst>
            <pc:docMk/>
            <pc:sldMk cId="2597588992" sldId="257"/>
            <ac:grpSpMk id="10" creationId="{691DD5C2-821B-F910-E8D0-2CE913771A5D}"/>
          </ac:grpSpMkLst>
        </pc:grpChg>
        <pc:grpChg chg="add del mod">
          <ac:chgData name="Joan NDOUKA" userId="b8d07339-54b7-414d-85f2-532c9645e5dc" providerId="ADAL" clId="{9CF1955C-0C42-4681-BCDC-FA03109DE92E}" dt="2023-09-27T12:59:35.201" v="2554" actId="478"/>
          <ac:grpSpMkLst>
            <pc:docMk/>
            <pc:sldMk cId="2597588992" sldId="257"/>
            <ac:grpSpMk id="11" creationId="{48A5C888-6564-F358-E6F2-4188B5FDD3B3}"/>
          </ac:grpSpMkLst>
        </pc:grpChg>
        <pc:graphicFrameChg chg="add mod">
          <ac:chgData name="Joan NDOUKA" userId="b8d07339-54b7-414d-85f2-532c9645e5dc" providerId="ADAL" clId="{9CF1955C-0C42-4681-BCDC-FA03109DE92E}" dt="2023-09-20T11:55:30.701" v="2335" actId="465"/>
          <ac:graphicFrameMkLst>
            <pc:docMk/>
            <pc:sldMk cId="2597588992" sldId="257"/>
            <ac:graphicFrameMk id="2" creationId="{EC38DBC2-010A-42B9-97EA-2B38F4A6C0B9}"/>
          </ac:graphicFrameMkLst>
        </pc:graphicFrameChg>
        <pc:graphicFrameChg chg="add mod">
          <ac:chgData name="Joan NDOUKA" userId="b8d07339-54b7-414d-85f2-532c9645e5dc" providerId="ADAL" clId="{9CF1955C-0C42-4681-BCDC-FA03109DE92E}" dt="2023-09-20T11:55:30.701" v="2335" actId="465"/>
          <ac:graphicFrameMkLst>
            <pc:docMk/>
            <pc:sldMk cId="2597588992" sldId="257"/>
            <ac:graphicFrameMk id="3" creationId="{69637507-D70E-453B-9F8B-C4A313B6886F}"/>
          </ac:graphicFrameMkLst>
        </pc:graphicFrameChg>
        <pc:graphicFrameChg chg="add mod">
          <ac:chgData name="Joan NDOUKA" userId="b8d07339-54b7-414d-85f2-532c9645e5dc" providerId="ADAL" clId="{9CF1955C-0C42-4681-BCDC-FA03109DE92E}" dt="2023-09-20T11:55:30.701" v="2335" actId="465"/>
          <ac:graphicFrameMkLst>
            <pc:docMk/>
            <pc:sldMk cId="2597588992" sldId="257"/>
            <ac:graphicFrameMk id="4" creationId="{6F5881AC-70D3-4357-AB94-3D255609ED3F}"/>
          </ac:graphicFrameMkLst>
        </pc:graphicFrameChg>
        <pc:graphicFrameChg chg="add mod">
          <ac:chgData name="Joan NDOUKA" userId="b8d07339-54b7-414d-85f2-532c9645e5dc" providerId="ADAL" clId="{9CF1955C-0C42-4681-BCDC-FA03109DE92E}" dt="2023-09-27T13:09:12.418" v="3024" actId="465"/>
          <ac:graphicFrameMkLst>
            <pc:docMk/>
            <pc:sldMk cId="2597588992" sldId="257"/>
            <ac:graphicFrameMk id="5" creationId="{EC38DBC2-010A-42B9-97EA-2B38F4A6C0B9}"/>
          </ac:graphicFrameMkLst>
        </pc:graphicFrameChg>
        <pc:graphicFrameChg chg="add mod">
          <ac:chgData name="Joan NDOUKA" userId="b8d07339-54b7-414d-85f2-532c9645e5dc" providerId="ADAL" clId="{9CF1955C-0C42-4681-BCDC-FA03109DE92E}" dt="2023-09-27T13:09:12.418" v="3024" actId="465"/>
          <ac:graphicFrameMkLst>
            <pc:docMk/>
            <pc:sldMk cId="2597588992" sldId="257"/>
            <ac:graphicFrameMk id="8" creationId="{69637507-D70E-453B-9F8B-C4A313B6886F}"/>
          </ac:graphicFrameMkLst>
        </pc:graphicFrameChg>
        <pc:graphicFrameChg chg="add mod">
          <ac:chgData name="Joan NDOUKA" userId="b8d07339-54b7-414d-85f2-532c9645e5dc" providerId="ADAL" clId="{9CF1955C-0C42-4681-BCDC-FA03109DE92E}" dt="2023-09-27T13:09:12.418" v="3024" actId="465"/>
          <ac:graphicFrameMkLst>
            <pc:docMk/>
            <pc:sldMk cId="2597588992" sldId="257"/>
            <ac:graphicFrameMk id="9" creationId="{6F5881AC-70D3-4357-AB94-3D255609ED3F}"/>
          </ac:graphicFrameMkLst>
        </pc:graphicFrameChg>
        <pc:graphicFrameChg chg="add del mod">
          <ac:chgData name="Joan NDOUKA" userId="b8d07339-54b7-414d-85f2-532c9645e5dc" providerId="ADAL" clId="{9CF1955C-0C42-4681-BCDC-FA03109DE92E}" dt="2023-09-27T13:02:28.472" v="2686" actId="478"/>
          <ac:graphicFrameMkLst>
            <pc:docMk/>
            <pc:sldMk cId="2597588992" sldId="257"/>
            <ac:graphicFrameMk id="12" creationId="{8CC5AD27-4B42-4DEF-AC1E-2028B46D750E}"/>
          </ac:graphicFrameMkLst>
        </pc:graphicFrameChg>
        <pc:graphicFrameChg chg="add del mod">
          <ac:chgData name="Joan NDOUKA" userId="b8d07339-54b7-414d-85f2-532c9645e5dc" providerId="ADAL" clId="{9CF1955C-0C42-4681-BCDC-FA03109DE92E}" dt="2023-09-27T13:09:12.418" v="3024" actId="465"/>
          <ac:graphicFrameMkLst>
            <pc:docMk/>
            <pc:sldMk cId="2597588992" sldId="257"/>
            <ac:graphicFrameMk id="13" creationId="{8CC5AD27-4B42-4DEF-AC1E-2028B46D750E}"/>
          </ac:graphicFrameMkLst>
        </pc:graphicFrameChg>
      </pc:sldChg>
      <pc:sldChg chg="addSp delSp modSp mod">
        <pc:chgData name="Joan NDOUKA" userId="b8d07339-54b7-414d-85f2-532c9645e5dc" providerId="ADAL" clId="{9CF1955C-0C42-4681-BCDC-FA03109DE92E}" dt="2023-09-27T12:58:05.498" v="2552" actId="20577"/>
        <pc:sldMkLst>
          <pc:docMk/>
          <pc:sldMk cId="1922229770" sldId="258"/>
        </pc:sldMkLst>
        <pc:spChg chg="mod">
          <ac:chgData name="Joan NDOUKA" userId="b8d07339-54b7-414d-85f2-532c9645e5dc" providerId="ADAL" clId="{9CF1955C-0C42-4681-BCDC-FA03109DE92E}" dt="2023-09-27T12:58:05.498" v="2552" actId="20577"/>
          <ac:spMkLst>
            <pc:docMk/>
            <pc:sldMk cId="1922229770" sldId="258"/>
            <ac:spMk id="2" creationId="{80A86552-F123-4DB5-6264-D58C7CBCCF5B}"/>
          </ac:spMkLst>
        </pc:spChg>
        <pc:spChg chg="mod">
          <ac:chgData name="Joan NDOUKA" userId="b8d07339-54b7-414d-85f2-532c9645e5dc" providerId="ADAL" clId="{9CF1955C-0C42-4681-BCDC-FA03109DE92E}" dt="2023-09-27T12:58:01.566" v="2550" actId="465"/>
          <ac:spMkLst>
            <pc:docMk/>
            <pc:sldMk cId="1922229770" sldId="258"/>
            <ac:spMk id="14" creationId="{28645035-5D2E-440A-D408-3969F4DB7618}"/>
          </ac:spMkLst>
        </pc:spChg>
        <pc:spChg chg="mod">
          <ac:chgData name="Joan NDOUKA" userId="b8d07339-54b7-414d-85f2-532c9645e5dc" providerId="ADAL" clId="{9CF1955C-0C42-4681-BCDC-FA03109DE92E}" dt="2023-09-27T12:58:01.566" v="2550" actId="465"/>
          <ac:spMkLst>
            <pc:docMk/>
            <pc:sldMk cId="1922229770" sldId="258"/>
            <ac:spMk id="15" creationId="{D044EBDF-308B-DD5B-E26D-EFE33FDA1183}"/>
          </ac:spMkLst>
        </pc:spChg>
        <pc:graphicFrameChg chg="add mod modGraphic">
          <ac:chgData name="Joan NDOUKA" userId="b8d07339-54b7-414d-85f2-532c9645e5dc" providerId="ADAL" clId="{9CF1955C-0C42-4681-BCDC-FA03109DE92E}" dt="2023-09-27T12:58:01.566" v="2550" actId="465"/>
          <ac:graphicFrameMkLst>
            <pc:docMk/>
            <pc:sldMk cId="1922229770" sldId="258"/>
            <ac:graphicFrameMk id="3" creationId="{2076D69D-D926-79BD-2E7D-A00E58C67F42}"/>
          </ac:graphicFrameMkLst>
        </pc:graphicFrameChg>
        <pc:graphicFrameChg chg="add del mod modGraphic">
          <ac:chgData name="Joan NDOUKA" userId="b8d07339-54b7-414d-85f2-532c9645e5dc" providerId="ADAL" clId="{9CF1955C-0C42-4681-BCDC-FA03109DE92E}" dt="2023-09-20T11:39:59.399" v="1483" actId="478"/>
          <ac:graphicFrameMkLst>
            <pc:docMk/>
            <pc:sldMk cId="1922229770" sldId="258"/>
            <ac:graphicFrameMk id="3" creationId="{9F088B63-D5AC-4379-3D3B-93893D351282}"/>
          </ac:graphicFrameMkLst>
        </pc:graphicFrameChg>
        <pc:graphicFrameChg chg="del">
          <ac:chgData name="Joan NDOUKA" userId="b8d07339-54b7-414d-85f2-532c9645e5dc" providerId="ADAL" clId="{9CF1955C-0C42-4681-BCDC-FA03109DE92E}" dt="2023-09-06T12:37:29.100" v="7" actId="478"/>
          <ac:graphicFrameMkLst>
            <pc:docMk/>
            <pc:sldMk cId="1922229770" sldId="258"/>
            <ac:graphicFrameMk id="3" creationId="{A6501A6A-B3A3-C595-86F0-33817EAD4E72}"/>
          </ac:graphicFrameMkLst>
        </pc:graphicFrameChg>
        <pc:graphicFrameChg chg="del">
          <ac:chgData name="Joan NDOUKA" userId="b8d07339-54b7-414d-85f2-532c9645e5dc" providerId="ADAL" clId="{9CF1955C-0C42-4681-BCDC-FA03109DE92E}" dt="2023-09-06T12:38:11.789" v="11" actId="478"/>
          <ac:graphicFrameMkLst>
            <pc:docMk/>
            <pc:sldMk cId="1922229770" sldId="258"/>
            <ac:graphicFrameMk id="4" creationId="{93392F11-1D71-FC3F-B1E2-351AF8F94074}"/>
          </ac:graphicFrameMkLst>
        </pc:graphicFrameChg>
        <pc:graphicFrameChg chg="add del mod modGraphic">
          <ac:chgData name="Joan NDOUKA" userId="b8d07339-54b7-414d-85f2-532c9645e5dc" providerId="ADAL" clId="{9CF1955C-0C42-4681-BCDC-FA03109DE92E}" dt="2023-09-20T11:40:23.511" v="1494" actId="478"/>
          <ac:graphicFrameMkLst>
            <pc:docMk/>
            <pc:sldMk cId="1922229770" sldId="258"/>
            <ac:graphicFrameMk id="4" creationId="{E6173DFB-1090-A2FF-0FD4-46E5052CDEBE}"/>
          </ac:graphicFrameMkLst>
        </pc:graphicFrameChg>
        <pc:graphicFrameChg chg="add mod modGraphic">
          <ac:chgData name="Joan NDOUKA" userId="b8d07339-54b7-414d-85f2-532c9645e5dc" providerId="ADAL" clId="{9CF1955C-0C42-4681-BCDC-FA03109DE92E}" dt="2023-09-27T12:57:52.530" v="2549" actId="255"/>
          <ac:graphicFrameMkLst>
            <pc:docMk/>
            <pc:sldMk cId="1922229770" sldId="258"/>
            <ac:graphicFrameMk id="4" creationId="{F17536BF-ADD2-E421-6664-8E513C62B38C}"/>
          </ac:graphicFrameMkLst>
        </pc:graphicFrameChg>
        <pc:graphicFrameChg chg="add del mod modGraphic">
          <ac:chgData name="Joan NDOUKA" userId="b8d07339-54b7-414d-85f2-532c9645e5dc" providerId="ADAL" clId="{9CF1955C-0C42-4681-BCDC-FA03109DE92E}" dt="2023-09-13T12:47:22.103" v="840" actId="478"/>
          <ac:graphicFrameMkLst>
            <pc:docMk/>
            <pc:sldMk cId="1922229770" sldId="258"/>
            <ac:graphicFrameMk id="5" creationId="{CD209376-2760-908B-CBAF-4CDD4DE25E55}"/>
          </ac:graphicFrameMkLst>
        </pc:graphicFrameChg>
        <pc:graphicFrameChg chg="add del mod">
          <ac:chgData name="Joan NDOUKA" userId="b8d07339-54b7-414d-85f2-532c9645e5dc" providerId="ADAL" clId="{9CF1955C-0C42-4681-BCDC-FA03109DE92E}" dt="2023-09-20T11:41:02.292" v="1546" actId="478"/>
          <ac:graphicFrameMkLst>
            <pc:docMk/>
            <pc:sldMk cId="1922229770" sldId="258"/>
            <ac:graphicFrameMk id="5" creationId="{F1D6FF4E-334E-9022-4351-BCB40FF6592D}"/>
          </ac:graphicFrameMkLst>
        </pc:graphicFrameChg>
        <pc:graphicFrameChg chg="add del mod">
          <ac:chgData name="Joan NDOUKA" userId="b8d07339-54b7-414d-85f2-532c9645e5dc" providerId="ADAL" clId="{9CF1955C-0C42-4681-BCDC-FA03109DE92E}" dt="2023-09-20T11:41:02.292" v="1546" actId="478"/>
          <ac:graphicFrameMkLst>
            <pc:docMk/>
            <pc:sldMk cId="1922229770" sldId="258"/>
            <ac:graphicFrameMk id="6" creationId="{55C1F74B-1E4A-8658-24FC-E8BBD8CE9BEA}"/>
          </ac:graphicFrameMkLst>
        </pc:graphicFrameChg>
        <pc:graphicFrameChg chg="add del mod modGraphic">
          <ac:chgData name="Joan NDOUKA" userId="b8d07339-54b7-414d-85f2-532c9645e5dc" providerId="ADAL" clId="{9CF1955C-0C42-4681-BCDC-FA03109DE92E}" dt="2023-09-13T12:47:56.707" v="847" actId="478"/>
          <ac:graphicFrameMkLst>
            <pc:docMk/>
            <pc:sldMk cId="1922229770" sldId="258"/>
            <ac:graphicFrameMk id="6" creationId="{C7141129-9929-AA9A-9CA5-A8C81353C96A}"/>
          </ac:graphicFrameMkLst>
        </pc:graphicFrameChg>
        <pc:graphicFrameChg chg="add del mod">
          <ac:chgData name="Joan NDOUKA" userId="b8d07339-54b7-414d-85f2-532c9645e5dc" providerId="ADAL" clId="{9CF1955C-0C42-4681-BCDC-FA03109DE92E}" dt="2023-09-20T11:41:11.501" v="1550"/>
          <ac:graphicFrameMkLst>
            <pc:docMk/>
            <pc:sldMk cId="1922229770" sldId="258"/>
            <ac:graphicFrameMk id="7" creationId="{8B1895A0-14FC-1016-CB40-B7A9F4707EBD}"/>
          </ac:graphicFrameMkLst>
        </pc:graphicFrameChg>
        <pc:graphicFrameChg chg="add del mod modGraphic">
          <ac:chgData name="Joan NDOUKA" userId="b8d07339-54b7-414d-85f2-532c9645e5dc" providerId="ADAL" clId="{9CF1955C-0C42-4681-BCDC-FA03109DE92E}" dt="2023-09-27T12:56:25.483" v="2490" actId="478"/>
          <ac:graphicFrameMkLst>
            <pc:docMk/>
            <pc:sldMk cId="1922229770" sldId="258"/>
            <ac:graphicFrameMk id="8" creationId="{0959A489-76DE-D424-6606-B332AB885BC3}"/>
          </ac:graphicFrameMkLst>
        </pc:graphicFrameChg>
        <pc:graphicFrameChg chg="add del mod modGraphic">
          <ac:chgData name="Joan NDOUKA" userId="b8d07339-54b7-414d-85f2-532c9645e5dc" providerId="ADAL" clId="{9CF1955C-0C42-4681-BCDC-FA03109DE92E}" dt="2023-09-27T12:56:46.487" v="2494" actId="478"/>
          <ac:graphicFrameMkLst>
            <pc:docMk/>
            <pc:sldMk cId="1922229770" sldId="258"/>
            <ac:graphicFrameMk id="9" creationId="{EED3915F-A35B-DD6C-3034-FF854F14D729}"/>
          </ac:graphicFrameMkLst>
        </pc:graphicFrameChg>
      </pc:sldChg>
      <pc:sldChg chg="addSp delSp modSp mod">
        <pc:chgData name="Joan NDOUKA" userId="b8d07339-54b7-414d-85f2-532c9645e5dc" providerId="ADAL" clId="{9CF1955C-0C42-4681-BCDC-FA03109DE92E}" dt="2023-09-27T13:25:38.124" v="3328" actId="465"/>
        <pc:sldMkLst>
          <pc:docMk/>
          <pc:sldMk cId="2131217648" sldId="259"/>
        </pc:sldMkLst>
        <pc:spChg chg="mod">
          <ac:chgData name="Joan NDOUKA" userId="b8d07339-54b7-414d-85f2-532c9645e5dc" providerId="ADAL" clId="{9CF1955C-0C42-4681-BCDC-FA03109DE92E}" dt="2023-09-27T13:25:38.124" v="3328" actId="465"/>
          <ac:spMkLst>
            <pc:docMk/>
            <pc:sldMk cId="2131217648" sldId="259"/>
            <ac:spMk id="2" creationId="{17FFA23F-378E-8624-8D36-B94E6CBE2AA4}"/>
          </ac:spMkLst>
        </pc:spChg>
        <pc:spChg chg="mod">
          <ac:chgData name="Joan NDOUKA" userId="b8d07339-54b7-414d-85f2-532c9645e5dc" providerId="ADAL" clId="{9CF1955C-0C42-4681-BCDC-FA03109DE92E}" dt="2023-09-27T13:25:38.124" v="3328" actId="465"/>
          <ac:spMkLst>
            <pc:docMk/>
            <pc:sldMk cId="2131217648" sldId="259"/>
            <ac:spMk id="5" creationId="{3CF1C482-E044-7AED-93B6-2E148786C1A1}"/>
          </ac:spMkLst>
        </pc:spChg>
        <pc:graphicFrameChg chg="add del mod">
          <ac:chgData name="Joan NDOUKA" userId="b8d07339-54b7-414d-85f2-532c9645e5dc" providerId="ADAL" clId="{9CF1955C-0C42-4681-BCDC-FA03109DE92E}" dt="2023-09-27T13:21:20.269" v="3288" actId="478"/>
          <ac:graphicFrameMkLst>
            <pc:docMk/>
            <pc:sldMk cId="2131217648" sldId="259"/>
            <ac:graphicFrameMk id="3" creationId="{18C5E247-7BE3-4C1D-849C-02B967CC7F40}"/>
          </ac:graphicFrameMkLst>
        </pc:graphicFrameChg>
        <pc:graphicFrameChg chg="add del mod">
          <ac:chgData name="Joan NDOUKA" userId="b8d07339-54b7-414d-85f2-532c9645e5dc" providerId="ADAL" clId="{9CF1955C-0C42-4681-BCDC-FA03109DE92E}" dt="2023-09-20T11:47:14.937" v="1796" actId="478"/>
          <ac:graphicFrameMkLst>
            <pc:docMk/>
            <pc:sldMk cId="2131217648" sldId="259"/>
            <ac:graphicFrameMk id="3" creationId="{5ACE796A-78B9-4FEB-977D-411A0D9A2B77}"/>
          </ac:graphicFrameMkLst>
        </pc:graphicFrameChg>
        <pc:graphicFrameChg chg="del modGraphic">
          <ac:chgData name="Joan NDOUKA" userId="b8d07339-54b7-414d-85f2-532c9645e5dc" providerId="ADAL" clId="{9CF1955C-0C42-4681-BCDC-FA03109DE92E}" dt="2023-09-06T12:40:26.244" v="38" actId="478"/>
          <ac:graphicFrameMkLst>
            <pc:docMk/>
            <pc:sldMk cId="2131217648" sldId="259"/>
            <ac:graphicFrameMk id="3" creationId="{70881E2A-19E8-D39E-352F-921745039837}"/>
          </ac:graphicFrameMkLst>
        </pc:graphicFrameChg>
        <pc:graphicFrameChg chg="add mod">
          <ac:chgData name="Joan NDOUKA" userId="b8d07339-54b7-414d-85f2-532c9645e5dc" providerId="ADAL" clId="{9CF1955C-0C42-4681-BCDC-FA03109DE92E}" dt="2023-09-27T13:25:38.124" v="3328" actId="465"/>
          <ac:graphicFrameMkLst>
            <pc:docMk/>
            <pc:sldMk cId="2131217648" sldId="259"/>
            <ac:graphicFrameMk id="4" creationId="{18C5E247-7BE3-4C1D-849C-02B967CC7F40}"/>
          </ac:graphicFrameMkLst>
        </pc:graphicFrameChg>
        <pc:graphicFrameChg chg="add del mod">
          <ac:chgData name="Joan NDOUKA" userId="b8d07339-54b7-414d-85f2-532c9645e5dc" providerId="ADAL" clId="{9CF1955C-0C42-4681-BCDC-FA03109DE92E}" dt="2023-09-20T11:47:46.275" v="1827" actId="478"/>
          <ac:graphicFrameMkLst>
            <pc:docMk/>
            <pc:sldMk cId="2131217648" sldId="259"/>
            <ac:graphicFrameMk id="4" creationId="{6CD095EB-C0B2-4F34-82C5-661912B1F7FD}"/>
          </ac:graphicFrameMkLst>
        </pc:graphicFrameChg>
        <pc:graphicFrameChg chg="add del mod">
          <ac:chgData name="Joan NDOUKA" userId="b8d07339-54b7-414d-85f2-532c9645e5dc" providerId="ADAL" clId="{9CF1955C-0C42-4681-BCDC-FA03109DE92E}" dt="2023-09-06T12:40:49.732" v="44"/>
          <ac:graphicFrameMkLst>
            <pc:docMk/>
            <pc:sldMk cId="2131217648" sldId="259"/>
            <ac:graphicFrameMk id="4" creationId="{A90C56AD-F2AE-7B22-364B-E3285E020DAA}"/>
          </ac:graphicFrameMkLst>
        </pc:graphicFrameChg>
        <pc:graphicFrameChg chg="add mod modGraphic">
          <ac:chgData name="Joan NDOUKA" userId="b8d07339-54b7-414d-85f2-532c9645e5dc" providerId="ADAL" clId="{9CF1955C-0C42-4681-BCDC-FA03109DE92E}" dt="2023-09-27T13:25:38.124" v="3328" actId="465"/>
          <ac:graphicFrameMkLst>
            <pc:docMk/>
            <pc:sldMk cId="2131217648" sldId="259"/>
            <ac:graphicFrameMk id="6" creationId="{1FFE30EB-D331-CA11-787B-43E1355F9871}"/>
          </ac:graphicFrameMkLst>
        </pc:graphicFrameChg>
        <pc:graphicFrameChg chg="add del mod modGraphic">
          <ac:chgData name="Joan NDOUKA" userId="b8d07339-54b7-414d-85f2-532c9645e5dc" providerId="ADAL" clId="{9CF1955C-0C42-4681-BCDC-FA03109DE92E}" dt="2023-09-13T12:51:45.421" v="1004" actId="478"/>
          <ac:graphicFrameMkLst>
            <pc:docMk/>
            <pc:sldMk cId="2131217648" sldId="259"/>
            <ac:graphicFrameMk id="6" creationId="{3006811F-E007-E1CB-A8C1-E2E6AFF0F20D}"/>
          </ac:graphicFrameMkLst>
        </pc:graphicFrameChg>
        <pc:graphicFrameChg chg="add del mod modGraphic">
          <ac:chgData name="Joan NDOUKA" userId="b8d07339-54b7-414d-85f2-532c9645e5dc" providerId="ADAL" clId="{9CF1955C-0C42-4681-BCDC-FA03109DE92E}" dt="2023-09-20T11:46:46.135" v="1731" actId="478"/>
          <ac:graphicFrameMkLst>
            <pc:docMk/>
            <pc:sldMk cId="2131217648" sldId="259"/>
            <ac:graphicFrameMk id="7" creationId="{1FC3AD25-DB29-DF12-B50A-630B551ED846}"/>
          </ac:graphicFrameMkLst>
        </pc:graphicFrameChg>
        <pc:graphicFrameChg chg="del">
          <ac:chgData name="Joan NDOUKA" userId="b8d07339-54b7-414d-85f2-532c9645e5dc" providerId="ADAL" clId="{9CF1955C-0C42-4681-BCDC-FA03109DE92E}" dt="2023-09-06T12:41:22.180" v="55" actId="478"/>
          <ac:graphicFrameMkLst>
            <pc:docMk/>
            <pc:sldMk cId="2131217648" sldId="259"/>
            <ac:graphicFrameMk id="7" creationId="{227BE035-4178-48C8-B26F-9D733A643FCB}"/>
          </ac:graphicFrameMkLst>
        </pc:graphicFrameChg>
        <pc:graphicFrameChg chg="add mod">
          <ac:chgData name="Joan NDOUKA" userId="b8d07339-54b7-414d-85f2-532c9645e5dc" providerId="ADAL" clId="{9CF1955C-0C42-4681-BCDC-FA03109DE92E}" dt="2023-09-27T13:25:38.124" v="3328" actId="465"/>
          <ac:graphicFrameMkLst>
            <pc:docMk/>
            <pc:sldMk cId="2131217648" sldId="259"/>
            <ac:graphicFrameMk id="7" creationId="{BBDCDAC6-11DD-4E0F-5C6D-115ADBEE7926}"/>
          </ac:graphicFrameMkLst>
        </pc:graphicFrameChg>
        <pc:graphicFrameChg chg="del">
          <ac:chgData name="Joan NDOUKA" userId="b8d07339-54b7-414d-85f2-532c9645e5dc" providerId="ADAL" clId="{9CF1955C-0C42-4681-BCDC-FA03109DE92E}" dt="2023-09-06T12:42:18.654" v="81" actId="478"/>
          <ac:graphicFrameMkLst>
            <pc:docMk/>
            <pc:sldMk cId="2131217648" sldId="259"/>
            <ac:graphicFrameMk id="8" creationId="{8A25DE21-9035-4533-B3FA-A1C1240DEDF7}"/>
          </ac:graphicFrameMkLst>
        </pc:graphicFrameChg>
        <pc:graphicFrameChg chg="add del mod">
          <ac:chgData name="Joan NDOUKA" userId="b8d07339-54b7-414d-85f2-532c9645e5dc" providerId="ADAL" clId="{9CF1955C-0C42-4681-BCDC-FA03109DE92E}" dt="2023-09-27T13:20:13.068" v="3283" actId="478"/>
          <ac:graphicFrameMkLst>
            <pc:docMk/>
            <pc:sldMk cId="2131217648" sldId="259"/>
            <ac:graphicFrameMk id="8" creationId="{A9D41046-9D3E-434D-87E9-191F96670AC2}"/>
          </ac:graphicFrameMkLst>
        </pc:graphicFrameChg>
        <pc:graphicFrameChg chg="add del mod">
          <ac:chgData name="Joan NDOUKA" userId="b8d07339-54b7-414d-85f2-532c9645e5dc" providerId="ADAL" clId="{9CF1955C-0C42-4681-BCDC-FA03109DE92E}" dt="2023-09-27T13:21:41.413" v="3301" actId="478"/>
          <ac:graphicFrameMkLst>
            <pc:docMk/>
            <pc:sldMk cId="2131217648" sldId="259"/>
            <ac:graphicFrameMk id="9" creationId="{66BB1A90-786A-46C8-B36D-227120BB240A}"/>
          </ac:graphicFrameMkLst>
        </pc:graphicFrameChg>
        <pc:graphicFrameChg chg="add del mod">
          <ac:chgData name="Joan NDOUKA" userId="b8d07339-54b7-414d-85f2-532c9645e5dc" providerId="ADAL" clId="{9CF1955C-0C42-4681-BCDC-FA03109DE92E}" dt="2023-09-13T12:50:18.670" v="916" actId="478"/>
          <ac:graphicFrameMkLst>
            <pc:docMk/>
            <pc:sldMk cId="2131217648" sldId="259"/>
            <ac:graphicFrameMk id="9" creationId="{E1DBF7FE-1B40-40C7-B4BB-D05315E5C21A}"/>
          </ac:graphicFrameMkLst>
        </pc:graphicFrameChg>
        <pc:graphicFrameChg chg="add del mod">
          <ac:chgData name="Joan NDOUKA" userId="b8d07339-54b7-414d-85f2-532c9645e5dc" providerId="ADAL" clId="{9CF1955C-0C42-4681-BCDC-FA03109DE92E}" dt="2023-09-06T12:46:22.180" v="86" actId="478"/>
          <ac:graphicFrameMkLst>
            <pc:docMk/>
            <pc:sldMk cId="2131217648" sldId="259"/>
            <ac:graphicFrameMk id="10" creationId="{FF19FD18-2986-4969-B2E5-6FDFDACFDC55}"/>
          </ac:graphicFrameMkLst>
        </pc:graphicFrameChg>
        <pc:graphicFrameChg chg="add del mod">
          <ac:chgData name="Joan NDOUKA" userId="b8d07339-54b7-414d-85f2-532c9645e5dc" providerId="ADAL" clId="{9CF1955C-0C42-4681-BCDC-FA03109DE92E}" dt="2023-09-13T12:51:06.365" v="931" actId="478"/>
          <ac:graphicFrameMkLst>
            <pc:docMk/>
            <pc:sldMk cId="2131217648" sldId="259"/>
            <ac:graphicFrameMk id="11" creationId="{FF19FD18-2986-4969-B2E5-6FDFDACFDC55}"/>
          </ac:graphicFrameMkLst>
        </pc:graphicFrameChg>
      </pc:sldChg>
      <pc:sldChg chg="addSp delSp modSp mod">
        <pc:chgData name="Joan NDOUKA" userId="b8d07339-54b7-414d-85f2-532c9645e5dc" providerId="ADAL" clId="{9CF1955C-0C42-4681-BCDC-FA03109DE92E}" dt="2023-09-27T13:09:04.062" v="3023" actId="465"/>
        <pc:sldMkLst>
          <pc:docMk/>
          <pc:sldMk cId="608108037" sldId="260"/>
        </pc:sldMkLst>
        <pc:spChg chg="mod">
          <ac:chgData name="Joan NDOUKA" userId="b8d07339-54b7-414d-85f2-532c9645e5dc" providerId="ADAL" clId="{9CF1955C-0C42-4681-BCDC-FA03109DE92E}" dt="2023-09-27T13:09:04.062" v="3023" actId="465"/>
          <ac:spMkLst>
            <pc:docMk/>
            <pc:sldMk cId="608108037" sldId="260"/>
            <ac:spMk id="3" creationId="{8162DE1E-0307-E92D-8CDF-425121F5A498}"/>
          </ac:spMkLst>
        </pc:spChg>
        <pc:spChg chg="mod">
          <ac:chgData name="Joan NDOUKA" userId="b8d07339-54b7-414d-85f2-532c9645e5dc" providerId="ADAL" clId="{9CF1955C-0C42-4681-BCDC-FA03109DE92E}" dt="2023-09-27T13:09:04.062" v="3023" actId="465"/>
          <ac:spMkLst>
            <pc:docMk/>
            <pc:sldMk cId="608108037" sldId="260"/>
            <ac:spMk id="4" creationId="{B2ABA0F5-4F42-6E43-A7B3-179C75DE21A6}"/>
          </ac:spMkLst>
        </pc:spChg>
        <pc:spChg chg="mod">
          <ac:chgData name="Joan NDOUKA" userId="b8d07339-54b7-414d-85f2-532c9645e5dc" providerId="ADAL" clId="{9CF1955C-0C42-4681-BCDC-FA03109DE92E}" dt="2023-09-27T13:09:04.062" v="3023" actId="465"/>
          <ac:spMkLst>
            <pc:docMk/>
            <pc:sldMk cId="608108037" sldId="260"/>
            <ac:spMk id="6" creationId="{100879E4-EE5B-BE36-5A65-9029BA34DAD6}"/>
          </ac:spMkLst>
        </pc:spChg>
        <pc:spChg chg="mod">
          <ac:chgData name="Joan NDOUKA" userId="b8d07339-54b7-414d-85f2-532c9645e5dc" providerId="ADAL" clId="{9CF1955C-0C42-4681-BCDC-FA03109DE92E}" dt="2023-09-27T13:09:04.062" v="3023" actId="465"/>
          <ac:spMkLst>
            <pc:docMk/>
            <pc:sldMk cId="608108037" sldId="260"/>
            <ac:spMk id="9" creationId="{BCA665ED-64B0-9255-35D5-2A338EC9FD49}"/>
          </ac:spMkLst>
        </pc:spChg>
        <pc:graphicFrameChg chg="add del mod">
          <ac:chgData name="Joan NDOUKA" userId="b8d07339-54b7-414d-85f2-532c9645e5dc" providerId="ADAL" clId="{9CF1955C-0C42-4681-BCDC-FA03109DE92E}" dt="2023-09-27T13:09:04.062" v="3023" actId="465"/>
          <ac:graphicFrameMkLst>
            <pc:docMk/>
            <pc:sldMk cId="608108037" sldId="260"/>
            <ac:graphicFrameMk id="2" creationId="{A69EF88C-6406-4EBD-B22D-926A265EA4B3}"/>
          </ac:graphicFrameMkLst>
        </pc:graphicFrameChg>
        <pc:graphicFrameChg chg="add del mod">
          <ac:chgData name="Joan NDOUKA" userId="b8d07339-54b7-414d-85f2-532c9645e5dc" providerId="ADAL" clId="{9CF1955C-0C42-4681-BCDC-FA03109DE92E}" dt="2023-09-27T13:09:04.062" v="3023" actId="465"/>
          <ac:graphicFrameMkLst>
            <pc:docMk/>
            <pc:sldMk cId="608108037" sldId="260"/>
            <ac:graphicFrameMk id="5" creationId="{02818A9E-0CCC-485D-A40E-B2C2BA96BC9D}"/>
          </ac:graphicFrameMkLst>
        </pc:graphicFrameChg>
        <pc:graphicFrameChg chg="add del mod">
          <ac:chgData name="Joan NDOUKA" userId="b8d07339-54b7-414d-85f2-532c9645e5dc" providerId="ADAL" clId="{9CF1955C-0C42-4681-BCDC-FA03109DE92E}" dt="2023-09-27T13:03:57.740" v="2742" actId="478"/>
          <ac:graphicFrameMkLst>
            <pc:docMk/>
            <pc:sldMk cId="608108037" sldId="260"/>
            <ac:graphicFrameMk id="7" creationId="{A69EF88C-6406-4EBD-B22D-926A265EA4B3}"/>
          </ac:graphicFrameMkLst>
        </pc:graphicFrameChg>
        <pc:graphicFrameChg chg="add del mod">
          <ac:chgData name="Joan NDOUKA" userId="b8d07339-54b7-414d-85f2-532c9645e5dc" providerId="ADAL" clId="{9CF1955C-0C42-4681-BCDC-FA03109DE92E}" dt="2023-09-27T13:04:35.214" v="2744" actId="478"/>
          <ac:graphicFrameMkLst>
            <pc:docMk/>
            <pc:sldMk cId="608108037" sldId="260"/>
            <ac:graphicFrameMk id="8" creationId="{02818A9E-0CCC-485D-A40E-B2C2BA96BC9D}"/>
          </ac:graphicFrameMkLst>
        </pc:graphicFrameChg>
      </pc:sldChg>
      <pc:sldChg chg="addSp delSp modSp mod">
        <pc:chgData name="Joan NDOUKA" userId="b8d07339-54b7-414d-85f2-532c9645e5dc" providerId="ADAL" clId="{9CF1955C-0C42-4681-BCDC-FA03109DE92E}" dt="2023-09-27T13:08:55.462" v="3022" actId="465"/>
        <pc:sldMkLst>
          <pc:docMk/>
          <pc:sldMk cId="2987284672" sldId="261"/>
        </pc:sldMkLst>
        <pc:spChg chg="mod">
          <ac:chgData name="Joan NDOUKA" userId="b8d07339-54b7-414d-85f2-532c9645e5dc" providerId="ADAL" clId="{9CF1955C-0C42-4681-BCDC-FA03109DE92E}" dt="2023-09-27T13:08:55.462" v="3022" actId="465"/>
          <ac:spMkLst>
            <pc:docMk/>
            <pc:sldMk cId="2987284672" sldId="261"/>
            <ac:spMk id="2" creationId="{0CACBB37-17F8-2660-9060-BD62E14251F6}"/>
          </ac:spMkLst>
        </pc:spChg>
        <pc:spChg chg="mod">
          <ac:chgData name="Joan NDOUKA" userId="b8d07339-54b7-414d-85f2-532c9645e5dc" providerId="ADAL" clId="{9CF1955C-0C42-4681-BCDC-FA03109DE92E}" dt="2023-09-27T13:08:55.462" v="3022" actId="465"/>
          <ac:spMkLst>
            <pc:docMk/>
            <pc:sldMk cId="2987284672" sldId="261"/>
            <ac:spMk id="5" creationId="{2F688F94-2511-560C-7450-0F4011CFF8E2}"/>
          </ac:spMkLst>
        </pc:spChg>
        <pc:spChg chg="mod">
          <ac:chgData name="Joan NDOUKA" userId="b8d07339-54b7-414d-85f2-532c9645e5dc" providerId="ADAL" clId="{9CF1955C-0C42-4681-BCDC-FA03109DE92E}" dt="2023-09-27T13:08:55.462" v="3022" actId="465"/>
          <ac:spMkLst>
            <pc:docMk/>
            <pc:sldMk cId="2987284672" sldId="261"/>
            <ac:spMk id="7" creationId="{65785932-E3F9-15C2-4FAB-51D60EFE2907}"/>
          </ac:spMkLst>
        </pc:spChg>
        <pc:grpChg chg="add del mod">
          <ac:chgData name="Joan NDOUKA" userId="b8d07339-54b7-414d-85f2-532c9645e5dc" providerId="ADAL" clId="{9CF1955C-0C42-4681-BCDC-FA03109DE92E}" dt="2023-09-13T12:55:20.227" v="1131" actId="478"/>
          <ac:grpSpMkLst>
            <pc:docMk/>
            <pc:sldMk cId="2987284672" sldId="261"/>
            <ac:grpSpMk id="9" creationId="{1E0A64EC-697E-533D-B45D-3F78E3FECE65}"/>
          </ac:grpSpMkLst>
        </pc:grpChg>
        <pc:grpChg chg="add del mod">
          <ac:chgData name="Joan NDOUKA" userId="b8d07339-54b7-414d-85f2-532c9645e5dc" providerId="ADAL" clId="{9CF1955C-0C42-4681-BCDC-FA03109DE92E}" dt="2023-09-27T13:06:12.617" v="2884" actId="478"/>
          <ac:grpSpMkLst>
            <pc:docMk/>
            <pc:sldMk cId="2987284672" sldId="261"/>
            <ac:grpSpMk id="9" creationId="{EBADDFC6-3A01-3522-2B22-50A2467A256B}"/>
          </ac:grpSpMkLst>
        </pc:grpChg>
        <pc:grpChg chg="del">
          <ac:chgData name="Joan NDOUKA" userId="b8d07339-54b7-414d-85f2-532c9645e5dc" providerId="ADAL" clId="{9CF1955C-0C42-4681-BCDC-FA03109DE92E}" dt="2023-09-06T12:50:22.810" v="228" actId="478"/>
          <ac:grpSpMkLst>
            <pc:docMk/>
            <pc:sldMk cId="2987284672" sldId="261"/>
            <ac:grpSpMk id="11" creationId="{F366FB51-D901-19F9-85CE-8D5238C13974}"/>
          </ac:grpSpMkLst>
        </pc:grpChg>
        <pc:grpChg chg="add mod">
          <ac:chgData name="Joan NDOUKA" userId="b8d07339-54b7-414d-85f2-532c9645e5dc" providerId="ADAL" clId="{9CF1955C-0C42-4681-BCDC-FA03109DE92E}" dt="2023-09-27T13:08:55.462" v="3022" actId="465"/>
          <ac:grpSpMkLst>
            <pc:docMk/>
            <pc:sldMk cId="2987284672" sldId="261"/>
            <ac:grpSpMk id="14" creationId="{AA67B6E4-815F-20F3-37FC-0A67016D6168}"/>
          </ac:grpSpMkLst>
        </pc:grpChg>
        <pc:grpChg chg="add del mod">
          <ac:chgData name="Joan NDOUKA" userId="b8d07339-54b7-414d-85f2-532c9645e5dc" providerId="ADAL" clId="{9CF1955C-0C42-4681-BCDC-FA03109DE92E}" dt="2023-09-20T11:51:05.116" v="2077" actId="478"/>
          <ac:grpSpMkLst>
            <pc:docMk/>
            <pc:sldMk cId="2987284672" sldId="261"/>
            <ac:grpSpMk id="14" creationId="{E52DF77C-99B8-9D09-EB85-494418BBFBD1}"/>
          </ac:grpSpMkLst>
        </pc:grpChg>
        <pc:graphicFrameChg chg="add del mod">
          <ac:chgData name="Joan NDOUKA" userId="b8d07339-54b7-414d-85f2-532c9645e5dc" providerId="ADAL" clId="{9CF1955C-0C42-4681-BCDC-FA03109DE92E}" dt="2023-09-27T13:05:02.003" v="2813" actId="478"/>
          <ac:graphicFrameMkLst>
            <pc:docMk/>
            <pc:sldMk cId="2987284672" sldId="261"/>
            <ac:graphicFrameMk id="3" creationId="{E45A0817-7380-4797-903E-4280FCDBA4F3}"/>
          </ac:graphicFrameMkLst>
        </pc:graphicFrameChg>
        <pc:graphicFrameChg chg="add mod">
          <ac:chgData name="Joan NDOUKA" userId="b8d07339-54b7-414d-85f2-532c9645e5dc" providerId="ADAL" clId="{9CF1955C-0C42-4681-BCDC-FA03109DE92E}" dt="2023-09-20T11:52:58.164" v="2193" actId="164"/>
          <ac:graphicFrameMkLst>
            <pc:docMk/>
            <pc:sldMk cId="2987284672" sldId="261"/>
            <ac:graphicFrameMk id="4" creationId="{3A16246E-4F8E-4881-87DF-88C408E7110F}"/>
          </ac:graphicFrameMkLst>
        </pc:graphicFrameChg>
        <pc:graphicFrameChg chg="add mod">
          <ac:chgData name="Joan NDOUKA" userId="b8d07339-54b7-414d-85f2-532c9645e5dc" providerId="ADAL" clId="{9CF1955C-0C42-4681-BCDC-FA03109DE92E}" dt="2023-09-20T11:52:58.164" v="2193" actId="164"/>
          <ac:graphicFrameMkLst>
            <pc:docMk/>
            <pc:sldMk cId="2987284672" sldId="261"/>
            <ac:graphicFrameMk id="6" creationId="{7DB35C35-8273-481E-80F2-9C6650C614C2}"/>
          </ac:graphicFrameMkLst>
        </pc:graphicFrameChg>
        <pc:graphicFrameChg chg="add mod">
          <ac:chgData name="Joan NDOUKA" userId="b8d07339-54b7-414d-85f2-532c9645e5dc" providerId="ADAL" clId="{9CF1955C-0C42-4681-BCDC-FA03109DE92E}" dt="2023-09-20T11:52:58.164" v="2193" actId="164"/>
          <ac:graphicFrameMkLst>
            <pc:docMk/>
            <pc:sldMk cId="2987284672" sldId="261"/>
            <ac:graphicFrameMk id="8" creationId="{7DA516FB-E5DB-447B-B5D7-4A204FACEA8D}"/>
          </ac:graphicFrameMkLst>
        </pc:graphicFrameChg>
        <pc:graphicFrameChg chg="add del mod">
          <ac:chgData name="Joan NDOUKA" userId="b8d07339-54b7-414d-85f2-532c9645e5dc" providerId="ADAL" clId="{9CF1955C-0C42-4681-BCDC-FA03109DE92E}" dt="2023-09-27T13:08:55.462" v="3022" actId="465"/>
          <ac:graphicFrameMkLst>
            <pc:docMk/>
            <pc:sldMk cId="2987284672" sldId="261"/>
            <ac:graphicFrameMk id="10" creationId="{E45A0817-7380-4797-903E-4280FCDBA4F3}"/>
          </ac:graphicFrameMkLst>
        </pc:graphicFrameChg>
        <pc:graphicFrameChg chg="add mod">
          <ac:chgData name="Joan NDOUKA" userId="b8d07339-54b7-414d-85f2-532c9645e5dc" providerId="ADAL" clId="{9CF1955C-0C42-4681-BCDC-FA03109DE92E}" dt="2023-09-27T13:08:01.453" v="3009"/>
          <ac:graphicFrameMkLst>
            <pc:docMk/>
            <pc:sldMk cId="2987284672" sldId="261"/>
            <ac:graphicFrameMk id="11" creationId="{3A16246E-4F8E-4881-87DF-88C408E7110F}"/>
          </ac:graphicFrameMkLst>
        </pc:graphicFrameChg>
        <pc:graphicFrameChg chg="add mod">
          <ac:chgData name="Joan NDOUKA" userId="b8d07339-54b7-414d-85f2-532c9645e5dc" providerId="ADAL" clId="{9CF1955C-0C42-4681-BCDC-FA03109DE92E}" dt="2023-09-27T13:08:09.682" v="3010"/>
          <ac:graphicFrameMkLst>
            <pc:docMk/>
            <pc:sldMk cId="2987284672" sldId="261"/>
            <ac:graphicFrameMk id="12" creationId="{7DB35C35-8273-481E-80F2-9C6650C614C2}"/>
          </ac:graphicFrameMkLst>
        </pc:graphicFrameChg>
        <pc:graphicFrameChg chg="add mod">
          <ac:chgData name="Joan NDOUKA" userId="b8d07339-54b7-414d-85f2-532c9645e5dc" providerId="ADAL" clId="{9CF1955C-0C42-4681-BCDC-FA03109DE92E}" dt="2023-09-27T13:07:56.908" v="3008" actId="164"/>
          <ac:graphicFrameMkLst>
            <pc:docMk/>
            <pc:sldMk cId="2987284672" sldId="261"/>
            <ac:graphicFrameMk id="13" creationId="{7DA516FB-E5DB-447B-B5D7-4A204FACEA8D}"/>
          </ac:graphicFrameMkLst>
        </pc:graphicFrameChg>
      </pc:sldChg>
      <pc:sldChg chg="addSp delSp modSp mod">
        <pc:chgData name="Joan NDOUKA" userId="b8d07339-54b7-414d-85f2-532c9645e5dc" providerId="ADAL" clId="{9CF1955C-0C42-4681-BCDC-FA03109DE92E}" dt="2023-09-27T13:16:30.099" v="3282" actId="465"/>
        <pc:sldMkLst>
          <pc:docMk/>
          <pc:sldMk cId="29105949" sldId="262"/>
        </pc:sldMkLst>
        <pc:spChg chg="mod">
          <ac:chgData name="Joan NDOUKA" userId="b8d07339-54b7-414d-85f2-532c9645e5dc" providerId="ADAL" clId="{9CF1955C-0C42-4681-BCDC-FA03109DE92E}" dt="2023-09-27T13:16:30.099" v="3282" actId="465"/>
          <ac:spMkLst>
            <pc:docMk/>
            <pc:sldMk cId="29105949" sldId="262"/>
            <ac:spMk id="3" creationId="{F40EA13D-A3D5-C303-2454-ADD282B3F79A}"/>
          </ac:spMkLst>
        </pc:spChg>
        <pc:spChg chg="mod">
          <ac:chgData name="Joan NDOUKA" userId="b8d07339-54b7-414d-85f2-532c9645e5dc" providerId="ADAL" clId="{9CF1955C-0C42-4681-BCDC-FA03109DE92E}" dt="2023-09-27T13:16:30.099" v="3282" actId="465"/>
          <ac:spMkLst>
            <pc:docMk/>
            <pc:sldMk cId="29105949" sldId="262"/>
            <ac:spMk id="4" creationId="{E11FE7FD-D639-64D3-3997-690E0030BB94}"/>
          </ac:spMkLst>
        </pc:spChg>
        <pc:spChg chg="mod">
          <ac:chgData name="Joan NDOUKA" userId="b8d07339-54b7-414d-85f2-532c9645e5dc" providerId="ADAL" clId="{9CF1955C-0C42-4681-BCDC-FA03109DE92E}" dt="2023-09-27T13:16:30.099" v="3282" actId="465"/>
          <ac:spMkLst>
            <pc:docMk/>
            <pc:sldMk cId="29105949" sldId="262"/>
            <ac:spMk id="6" creationId="{7C328617-4BAA-540C-6443-0E464FAF32FE}"/>
          </ac:spMkLst>
        </pc:spChg>
        <pc:graphicFrameChg chg="add del mod">
          <ac:chgData name="Joan NDOUKA" userId="b8d07339-54b7-414d-85f2-532c9645e5dc" providerId="ADAL" clId="{9CF1955C-0C42-4681-BCDC-FA03109DE92E}" dt="2023-09-27T13:09:20.735" v="3025" actId="478"/>
          <ac:graphicFrameMkLst>
            <pc:docMk/>
            <pc:sldMk cId="29105949" sldId="262"/>
            <ac:graphicFrameMk id="2" creationId="{51237C6B-F200-85A0-9C16-FD49C883EB9D}"/>
          </ac:graphicFrameMkLst>
        </pc:graphicFrameChg>
        <pc:graphicFrameChg chg="add del mod">
          <ac:chgData name="Joan NDOUKA" userId="b8d07339-54b7-414d-85f2-532c9645e5dc" providerId="ADAL" clId="{9CF1955C-0C42-4681-BCDC-FA03109DE92E}" dt="2023-09-13T12:58:34.795" v="1310" actId="478"/>
          <ac:graphicFrameMkLst>
            <pc:docMk/>
            <pc:sldMk cId="29105949" sldId="262"/>
            <ac:graphicFrameMk id="5" creationId="{1B326A3B-B912-5DF9-3EB6-31D1900AB152}"/>
          </ac:graphicFrameMkLst>
        </pc:graphicFrameChg>
        <pc:graphicFrameChg chg="add del mod">
          <ac:chgData name="Joan NDOUKA" userId="b8d07339-54b7-414d-85f2-532c9645e5dc" providerId="ADAL" clId="{9CF1955C-0C42-4681-BCDC-FA03109DE92E}" dt="2023-09-27T13:12:40.524" v="3123" actId="478"/>
          <ac:graphicFrameMkLst>
            <pc:docMk/>
            <pc:sldMk cId="29105949" sldId="262"/>
            <ac:graphicFrameMk id="5" creationId="{7A98B837-13EF-1DD1-0A2B-964D1F774D05}"/>
          </ac:graphicFrameMkLst>
        </pc:graphicFrameChg>
        <pc:graphicFrameChg chg="add del mod">
          <ac:chgData name="Joan NDOUKA" userId="b8d07339-54b7-414d-85f2-532c9645e5dc" providerId="ADAL" clId="{9CF1955C-0C42-4681-BCDC-FA03109DE92E}" dt="2023-09-27T13:13:23.843" v="3128" actId="478"/>
          <ac:graphicFrameMkLst>
            <pc:docMk/>
            <pc:sldMk cId="29105949" sldId="262"/>
            <ac:graphicFrameMk id="7" creationId="{58ED85E4-A0D0-4BAF-8AB0-5721EC78D4D0}"/>
          </ac:graphicFrameMkLst>
        </pc:graphicFrameChg>
        <pc:graphicFrameChg chg="add del mod">
          <ac:chgData name="Joan NDOUKA" userId="b8d07339-54b7-414d-85f2-532c9645e5dc" providerId="ADAL" clId="{9CF1955C-0C42-4681-BCDC-FA03109DE92E}" dt="2023-09-27T13:16:30.099" v="3282" actId="465"/>
          <ac:graphicFrameMkLst>
            <pc:docMk/>
            <pc:sldMk cId="29105949" sldId="262"/>
            <ac:graphicFrameMk id="8" creationId="{51237C6B-F200-85A0-9C16-FD49C883EB9D}"/>
          </ac:graphicFrameMkLst>
        </pc:graphicFrameChg>
        <pc:graphicFrameChg chg="add del mod">
          <ac:chgData name="Joan NDOUKA" userId="b8d07339-54b7-414d-85f2-532c9645e5dc" providerId="ADAL" clId="{9CF1955C-0C42-4681-BCDC-FA03109DE92E}" dt="2023-09-13T12:59:52.871" v="1348" actId="478"/>
          <ac:graphicFrameMkLst>
            <pc:docMk/>
            <pc:sldMk cId="29105949" sldId="262"/>
            <ac:graphicFrameMk id="9" creationId="{29C207A7-49C6-609D-195A-246D9B4D7EEF}"/>
          </ac:graphicFrameMkLst>
        </pc:graphicFrameChg>
        <pc:graphicFrameChg chg="add mod">
          <ac:chgData name="Joan NDOUKA" userId="b8d07339-54b7-414d-85f2-532c9645e5dc" providerId="ADAL" clId="{9CF1955C-0C42-4681-BCDC-FA03109DE92E}" dt="2023-09-27T13:16:30.099" v="3282" actId="465"/>
          <ac:graphicFrameMkLst>
            <pc:docMk/>
            <pc:sldMk cId="29105949" sldId="262"/>
            <ac:graphicFrameMk id="9" creationId="{A26A3E06-6AF2-6CF4-F0E3-EE513BFB6DC1}"/>
          </ac:graphicFrameMkLst>
        </pc:graphicFrameChg>
        <pc:graphicFrameChg chg="add mod">
          <ac:chgData name="Joan NDOUKA" userId="b8d07339-54b7-414d-85f2-532c9645e5dc" providerId="ADAL" clId="{9CF1955C-0C42-4681-BCDC-FA03109DE92E}" dt="2023-09-27T13:16:30.099" v="3282" actId="465"/>
          <ac:graphicFrameMkLst>
            <pc:docMk/>
            <pc:sldMk cId="29105949" sldId="262"/>
            <ac:graphicFrameMk id="10" creationId="{58ED85E4-A0D0-4BAF-8AB0-5721EC78D4D0}"/>
          </ac:graphicFrameMkLst>
        </pc:graphicFrameChg>
        <pc:graphicFrameChg chg="del">
          <ac:chgData name="Joan NDOUKA" userId="b8d07339-54b7-414d-85f2-532c9645e5dc" providerId="ADAL" clId="{9CF1955C-0C42-4681-BCDC-FA03109DE92E}" dt="2023-09-06T12:52:46.936" v="529" actId="478"/>
          <ac:graphicFrameMkLst>
            <pc:docMk/>
            <pc:sldMk cId="29105949" sldId="262"/>
            <ac:graphicFrameMk id="10" creationId="{C8C5FB81-09BB-C412-0F66-B739F614F97A}"/>
          </ac:graphicFrameMkLst>
        </pc:graphicFrameChg>
        <pc:graphicFrameChg chg="add del mod">
          <ac:chgData name="Joan NDOUKA" userId="b8d07339-54b7-414d-85f2-532c9645e5dc" providerId="ADAL" clId="{9CF1955C-0C42-4681-BCDC-FA03109DE92E}" dt="2023-09-20T11:53:41.639" v="2268" actId="478"/>
          <ac:graphicFrameMkLst>
            <pc:docMk/>
            <pc:sldMk cId="29105949" sldId="262"/>
            <ac:graphicFrameMk id="10" creationId="{CE7318A5-504E-A7A1-3556-4F1DEF4ABD9D}"/>
          </ac:graphicFrameMkLst>
        </pc:graphicFrameChg>
        <pc:graphicFrameChg chg="add del mod">
          <ac:chgData name="Joan NDOUKA" userId="b8d07339-54b7-414d-85f2-532c9645e5dc" providerId="ADAL" clId="{9CF1955C-0C42-4681-BCDC-FA03109DE92E}" dt="2023-09-20T11:54:27.328" v="2274" actId="478"/>
          <ac:graphicFrameMkLst>
            <pc:docMk/>
            <pc:sldMk cId="29105949" sldId="262"/>
            <ac:graphicFrameMk id="11" creationId="{58ED85E4-A0D0-4BAF-8AB0-5721EC78D4D0}"/>
          </ac:graphicFrameMkLst>
        </pc:graphicFrameChg>
      </pc:sldChg>
      <pc:sldChg chg="addSp delSp modSp mod">
        <pc:chgData name="Joan NDOUKA" userId="b8d07339-54b7-414d-85f2-532c9645e5dc" providerId="ADAL" clId="{9CF1955C-0C42-4681-BCDC-FA03109DE92E}" dt="2023-09-27T13:16:23.602" v="3281" actId="465"/>
        <pc:sldMkLst>
          <pc:docMk/>
          <pc:sldMk cId="3752174920" sldId="263"/>
        </pc:sldMkLst>
        <pc:spChg chg="mod">
          <ac:chgData name="Joan NDOUKA" userId="b8d07339-54b7-414d-85f2-532c9645e5dc" providerId="ADAL" clId="{9CF1955C-0C42-4681-BCDC-FA03109DE92E}" dt="2023-09-27T13:16:23.602" v="3281" actId="465"/>
          <ac:spMkLst>
            <pc:docMk/>
            <pc:sldMk cId="3752174920" sldId="263"/>
            <ac:spMk id="2" creationId="{1E15D764-227B-EB45-AC42-82A6CE29B4AD}"/>
          </ac:spMkLst>
        </pc:spChg>
        <pc:spChg chg="mod">
          <ac:chgData name="Joan NDOUKA" userId="b8d07339-54b7-414d-85f2-532c9645e5dc" providerId="ADAL" clId="{9CF1955C-0C42-4681-BCDC-FA03109DE92E}" dt="2023-09-27T13:16:23.602" v="3281" actId="465"/>
          <ac:spMkLst>
            <pc:docMk/>
            <pc:sldMk cId="3752174920" sldId="263"/>
            <ac:spMk id="5" creationId="{7D5D29EC-4D64-BA7F-7CF0-78901FE83CEF}"/>
          </ac:spMkLst>
        </pc:spChg>
        <pc:spChg chg="mod">
          <ac:chgData name="Joan NDOUKA" userId="b8d07339-54b7-414d-85f2-532c9645e5dc" providerId="ADAL" clId="{9CF1955C-0C42-4681-BCDC-FA03109DE92E}" dt="2023-09-27T13:16:23.602" v="3281" actId="465"/>
          <ac:spMkLst>
            <pc:docMk/>
            <pc:sldMk cId="3752174920" sldId="263"/>
            <ac:spMk id="7" creationId="{8A3C8AEF-3EEC-5C0C-DE34-8FA6664F3E19}"/>
          </ac:spMkLst>
        </pc:spChg>
        <pc:graphicFrameChg chg="add del mod">
          <ac:chgData name="Joan NDOUKA" userId="b8d07339-54b7-414d-85f2-532c9645e5dc" providerId="ADAL" clId="{9CF1955C-0C42-4681-BCDC-FA03109DE92E}" dt="2023-09-27T13:14:03.251" v="3183" actId="478"/>
          <ac:graphicFrameMkLst>
            <pc:docMk/>
            <pc:sldMk cId="3752174920" sldId="263"/>
            <ac:graphicFrameMk id="3" creationId="{8B7F0FDE-E3D1-46B8-A42C-6F8A22E34948}"/>
          </ac:graphicFrameMkLst>
        </pc:graphicFrameChg>
        <pc:graphicFrameChg chg="add del mod">
          <ac:chgData name="Joan NDOUKA" userId="b8d07339-54b7-414d-85f2-532c9645e5dc" providerId="ADAL" clId="{9CF1955C-0C42-4681-BCDC-FA03109DE92E}" dt="2023-09-27T13:14:19.858" v="3187" actId="478"/>
          <ac:graphicFrameMkLst>
            <pc:docMk/>
            <pc:sldMk cId="3752174920" sldId="263"/>
            <ac:graphicFrameMk id="4" creationId="{D6FDF41B-769E-B94C-8457-25D786876E88}"/>
          </ac:graphicFrameMkLst>
        </pc:graphicFrameChg>
        <pc:graphicFrameChg chg="add del mod">
          <ac:chgData name="Joan NDOUKA" userId="b8d07339-54b7-414d-85f2-532c9645e5dc" providerId="ADAL" clId="{9CF1955C-0C42-4681-BCDC-FA03109DE92E}" dt="2023-09-13T13:01:59.753" v="1420" actId="478"/>
          <ac:graphicFrameMkLst>
            <pc:docMk/>
            <pc:sldMk cId="3752174920" sldId="263"/>
            <ac:graphicFrameMk id="4" creationId="{F1E46C7F-5720-A44C-74B1-9946F6E510C0}"/>
          </ac:graphicFrameMkLst>
        </pc:graphicFrameChg>
        <pc:graphicFrameChg chg="add del mod">
          <ac:chgData name="Joan NDOUKA" userId="b8d07339-54b7-414d-85f2-532c9645e5dc" providerId="ADAL" clId="{9CF1955C-0C42-4681-BCDC-FA03109DE92E}" dt="2023-09-27T13:16:23.602" v="3281" actId="465"/>
          <ac:graphicFrameMkLst>
            <pc:docMk/>
            <pc:sldMk cId="3752174920" sldId="263"/>
            <ac:graphicFrameMk id="6" creationId="{8B7F0FDE-E3D1-46B8-A42C-6F8A22E34948}"/>
          </ac:graphicFrameMkLst>
        </pc:graphicFrameChg>
        <pc:graphicFrameChg chg="del">
          <ac:chgData name="Joan NDOUKA" userId="b8d07339-54b7-414d-85f2-532c9645e5dc" providerId="ADAL" clId="{9CF1955C-0C42-4681-BCDC-FA03109DE92E}" dt="2023-09-06T12:55:45.295" v="672" actId="478"/>
          <ac:graphicFrameMkLst>
            <pc:docMk/>
            <pc:sldMk cId="3752174920" sldId="263"/>
            <ac:graphicFrameMk id="8" creationId="{9CDD1C24-D9E1-F0D6-5830-1588C15B4C15}"/>
          </ac:graphicFrameMkLst>
        </pc:graphicFrameChg>
        <pc:graphicFrameChg chg="add mod">
          <ac:chgData name="Joan NDOUKA" userId="b8d07339-54b7-414d-85f2-532c9645e5dc" providerId="ADAL" clId="{9CF1955C-0C42-4681-BCDC-FA03109DE92E}" dt="2023-09-27T13:16:23.602" v="3281" actId="465"/>
          <ac:graphicFrameMkLst>
            <pc:docMk/>
            <pc:sldMk cId="3752174920" sldId="263"/>
            <ac:graphicFrameMk id="8" creationId="{F0D06192-04B2-FF3A-8540-3F210A234495}"/>
          </ac:graphicFrameMkLst>
        </pc:graphicFrameChg>
        <pc:graphicFrameChg chg="add del mod">
          <ac:chgData name="Joan NDOUKA" userId="b8d07339-54b7-414d-85f2-532c9645e5dc" providerId="ADAL" clId="{9CF1955C-0C42-4681-BCDC-FA03109DE92E}" dt="2023-09-20T11:56:27.934" v="2401" actId="478"/>
          <ac:graphicFrameMkLst>
            <pc:docMk/>
            <pc:sldMk cId="3752174920" sldId="263"/>
            <ac:graphicFrameMk id="8" creationId="{F49BDAE7-80F8-85D8-DB11-0B90EC4D817B}"/>
          </ac:graphicFrameMkLst>
        </pc:graphicFrameChg>
      </pc:sldChg>
      <pc:sldChg chg="addSp delSp modSp mod">
        <pc:chgData name="Joan NDOUKA" userId="b8d07339-54b7-414d-85f2-532c9645e5dc" providerId="ADAL" clId="{9CF1955C-0C42-4681-BCDC-FA03109DE92E}" dt="2023-09-27T13:16:16.989" v="3280" actId="465"/>
        <pc:sldMkLst>
          <pc:docMk/>
          <pc:sldMk cId="1863092310" sldId="264"/>
        </pc:sldMkLst>
        <pc:spChg chg="mod">
          <ac:chgData name="Joan NDOUKA" userId="b8d07339-54b7-414d-85f2-532c9645e5dc" providerId="ADAL" clId="{9CF1955C-0C42-4681-BCDC-FA03109DE92E}" dt="2023-09-27T13:16:16.989" v="3280" actId="465"/>
          <ac:spMkLst>
            <pc:docMk/>
            <pc:sldMk cId="1863092310" sldId="264"/>
            <ac:spMk id="3" creationId="{FE29769E-1F7A-5DA9-611D-66FE42334A1A}"/>
          </ac:spMkLst>
        </pc:spChg>
        <pc:spChg chg="mod">
          <ac:chgData name="Joan NDOUKA" userId="b8d07339-54b7-414d-85f2-532c9645e5dc" providerId="ADAL" clId="{9CF1955C-0C42-4681-BCDC-FA03109DE92E}" dt="2023-09-27T13:16:16.989" v="3280" actId="465"/>
          <ac:spMkLst>
            <pc:docMk/>
            <pc:sldMk cId="1863092310" sldId="264"/>
            <ac:spMk id="4" creationId="{5FE6A40B-3487-FEAE-914C-1D9BD017735A}"/>
          </ac:spMkLst>
        </pc:spChg>
        <pc:spChg chg="mod">
          <ac:chgData name="Joan NDOUKA" userId="b8d07339-54b7-414d-85f2-532c9645e5dc" providerId="ADAL" clId="{9CF1955C-0C42-4681-BCDC-FA03109DE92E}" dt="2023-09-27T13:16:16.989" v="3280" actId="465"/>
          <ac:spMkLst>
            <pc:docMk/>
            <pc:sldMk cId="1863092310" sldId="264"/>
            <ac:spMk id="6" creationId="{B31BFD35-9535-1A6E-8AB8-5C0A73D2701C}"/>
          </ac:spMkLst>
        </pc:spChg>
        <pc:spChg chg="mod">
          <ac:chgData name="Joan NDOUKA" userId="b8d07339-54b7-414d-85f2-532c9645e5dc" providerId="ADAL" clId="{9CF1955C-0C42-4681-BCDC-FA03109DE92E}" dt="2023-09-27T13:16:16.989" v="3280" actId="465"/>
          <ac:spMkLst>
            <pc:docMk/>
            <pc:sldMk cId="1863092310" sldId="264"/>
            <ac:spMk id="8" creationId="{4371B2CD-65E7-40D8-CF77-6CD4D6FC438A}"/>
          </ac:spMkLst>
        </pc:spChg>
        <pc:graphicFrameChg chg="add del mod">
          <ac:chgData name="Joan NDOUKA" userId="b8d07339-54b7-414d-85f2-532c9645e5dc" providerId="ADAL" clId="{9CF1955C-0C42-4681-BCDC-FA03109DE92E}" dt="2023-09-27T13:15:01.700" v="3193" actId="478"/>
          <ac:graphicFrameMkLst>
            <pc:docMk/>
            <pc:sldMk cId="1863092310" sldId="264"/>
            <ac:graphicFrameMk id="2" creationId="{C99C4B40-D48E-40E3-8699-CE9EBD26AA62}"/>
          </ac:graphicFrameMkLst>
        </pc:graphicFrameChg>
        <pc:graphicFrameChg chg="add del mod">
          <ac:chgData name="Joan NDOUKA" userId="b8d07339-54b7-414d-85f2-532c9645e5dc" providerId="ADAL" clId="{9CF1955C-0C42-4681-BCDC-FA03109DE92E}" dt="2023-09-27T13:15:40.474" v="3223" actId="478"/>
          <ac:graphicFrameMkLst>
            <pc:docMk/>
            <pc:sldMk cId="1863092310" sldId="264"/>
            <ac:graphicFrameMk id="5" creationId="{4C5B38E4-7892-4A3B-8B9F-CEA04A4E9A06}"/>
          </ac:graphicFrameMkLst>
        </pc:graphicFrameChg>
        <pc:graphicFrameChg chg="add del mod">
          <ac:chgData name="Joan NDOUKA" userId="b8d07339-54b7-414d-85f2-532c9645e5dc" providerId="ADAL" clId="{9CF1955C-0C42-4681-BCDC-FA03109DE92E}" dt="2023-09-27T13:16:16.989" v="3280" actId="465"/>
          <ac:graphicFrameMkLst>
            <pc:docMk/>
            <pc:sldMk cId="1863092310" sldId="264"/>
            <ac:graphicFrameMk id="7" creationId="{C99C4B40-D48E-40E3-8699-CE9EBD26AA62}"/>
          </ac:graphicFrameMkLst>
        </pc:graphicFrameChg>
        <pc:graphicFrameChg chg="add del mod">
          <ac:chgData name="Joan NDOUKA" userId="b8d07339-54b7-414d-85f2-532c9645e5dc" providerId="ADAL" clId="{9CF1955C-0C42-4681-BCDC-FA03109DE92E}" dt="2023-09-27T13:16:16.989" v="3280" actId="465"/>
          <ac:graphicFrameMkLst>
            <pc:docMk/>
            <pc:sldMk cId="1863092310" sldId="264"/>
            <ac:graphicFrameMk id="9" creationId="{4C5B38E4-7892-4A3B-8B9F-CEA04A4E9A06}"/>
          </ac:graphicFrameMkLst>
        </pc:graphicFrameChg>
      </pc:sldChg>
      <pc:sldMasterChg chg="modSldLayout">
        <pc:chgData name="Joan NDOUKA" userId="b8d07339-54b7-414d-85f2-532c9645e5dc" providerId="ADAL" clId="{9CF1955C-0C42-4681-BCDC-FA03109DE92E}" dt="2023-09-20T11:43:17.137" v="1571"/>
        <pc:sldMasterMkLst>
          <pc:docMk/>
          <pc:sldMasterMk cId="3301688162" sldId="2147483719"/>
        </pc:sldMasterMkLst>
        <pc:sldLayoutChg chg="addSp delSp modSp mod">
          <pc:chgData name="Joan NDOUKA" userId="b8d07339-54b7-414d-85f2-532c9645e5dc" providerId="ADAL" clId="{9CF1955C-0C42-4681-BCDC-FA03109DE92E}" dt="2023-09-20T11:43:17.137" v="1571"/>
          <pc:sldLayoutMkLst>
            <pc:docMk/>
            <pc:sldMasterMk cId="3301688162" sldId="2147483719"/>
            <pc:sldLayoutMk cId="2706551363" sldId="2147483732"/>
          </pc:sldLayoutMkLst>
          <pc:spChg chg="add mod modVis replST">
            <ac:chgData name="Joan NDOUKA" userId="b8d07339-54b7-414d-85f2-532c9645e5dc" providerId="ADAL" clId="{9CF1955C-0C42-4681-BCDC-FA03109DE92E}" dt="2023-09-20T11:43:17.137" v="1571"/>
            <ac:spMkLst>
              <pc:docMk/>
              <pc:sldMasterMk cId="3301688162" sldId="2147483719"/>
              <pc:sldLayoutMk cId="2706551363" sldId="2147483732"/>
              <ac:spMk id="2" creationId="{2799D7DE-5E4D-9DB6-A974-C41CC4F54D30}"/>
            </ac:spMkLst>
          </pc:spChg>
          <pc:spChg chg="del">
            <ac:chgData name="Joan NDOUKA" userId="b8d07339-54b7-414d-85f2-532c9645e5dc" providerId="ADAL" clId="{9CF1955C-0C42-4681-BCDC-FA03109DE92E}" dt="2023-09-20T11:43:17.125" v="1563"/>
            <ac:spMkLst>
              <pc:docMk/>
              <pc:sldMasterMk cId="3301688162" sldId="2147483719"/>
              <pc:sldLayoutMk cId="2706551363" sldId="2147483732"/>
              <ac:spMk id="7" creationId="{E68A05C8-AA62-A860-5819-139E3C8DE57F}"/>
            </ac:spMkLst>
          </pc:spChg>
        </pc:sldLayoutChg>
      </pc:sldMasterChg>
    </pc:docChg>
  </pc:docChgLst>
  <pc:docChgLst>
    <pc:chgData name="Armel  MOUATCHO" userId="5e1e4a48-2b53-4fcb-af03-438f2c9995ac" providerId="ADAL" clId="{2CBEFAA8-58ED-4091-9E57-17CB602810FB}"/>
    <pc:docChg chg="undo redo custSel modSld">
      <pc:chgData name="Armel  MOUATCHO" userId="5e1e4a48-2b53-4fcb-af03-438f2c9995ac" providerId="ADAL" clId="{2CBEFAA8-58ED-4091-9E57-17CB602810FB}" dt="2023-06-21T15:32:03.578" v="384" actId="465"/>
      <pc:docMkLst>
        <pc:docMk/>
      </pc:docMkLst>
      <pc:sldChg chg="addSp delSp modSp mod">
        <pc:chgData name="Armel  MOUATCHO" userId="5e1e4a48-2b53-4fcb-af03-438f2c9995ac" providerId="ADAL" clId="{2CBEFAA8-58ED-4091-9E57-17CB602810FB}" dt="2023-06-14T13:16:53.445" v="92" actId="465"/>
        <pc:sldMkLst>
          <pc:docMk/>
          <pc:sldMk cId="2597588992" sldId="257"/>
        </pc:sldMkLst>
        <pc:spChg chg="mod">
          <ac:chgData name="Armel  MOUATCHO" userId="5e1e4a48-2b53-4fcb-af03-438f2c9995ac" providerId="ADAL" clId="{2CBEFAA8-58ED-4091-9E57-17CB602810FB}" dt="2023-06-14T13:16:53.445" v="92" actId="465"/>
          <ac:spMkLst>
            <pc:docMk/>
            <pc:sldMk cId="2597588992" sldId="257"/>
            <ac:spMk id="3" creationId="{438C99FF-3ECF-C20F-8EEB-CE2E5848E031}"/>
          </ac:spMkLst>
        </pc:spChg>
        <pc:spChg chg="mod">
          <ac:chgData name="Armel  MOUATCHO" userId="5e1e4a48-2b53-4fcb-af03-438f2c9995ac" providerId="ADAL" clId="{2CBEFAA8-58ED-4091-9E57-17CB602810FB}" dt="2023-06-14T13:16:53.445" v="92" actId="465"/>
          <ac:spMkLst>
            <pc:docMk/>
            <pc:sldMk cId="2597588992" sldId="257"/>
            <ac:spMk id="4" creationId="{6F6C2BB3-9C0F-3C51-DF6B-4963E0B1C230}"/>
          </ac:spMkLst>
        </pc:spChg>
        <pc:grpChg chg="del">
          <ac:chgData name="Armel  MOUATCHO" userId="5e1e4a48-2b53-4fcb-af03-438f2c9995ac" providerId="ADAL" clId="{2CBEFAA8-58ED-4091-9E57-17CB602810FB}" dt="2023-06-14T13:14:25.512" v="29" actId="478"/>
          <ac:grpSpMkLst>
            <pc:docMk/>
            <pc:sldMk cId="2597588992" sldId="257"/>
            <ac:grpSpMk id="7" creationId="{60BC9034-AC5F-91EE-ED8F-121A4196E8E1}"/>
          </ac:grpSpMkLst>
        </pc:grpChg>
        <pc:grpChg chg="add mod">
          <ac:chgData name="Armel  MOUATCHO" userId="5e1e4a48-2b53-4fcb-af03-438f2c9995ac" providerId="ADAL" clId="{2CBEFAA8-58ED-4091-9E57-17CB602810FB}" dt="2023-06-14T13:16:53.445" v="92" actId="465"/>
          <ac:grpSpMkLst>
            <pc:docMk/>
            <pc:sldMk cId="2597588992" sldId="257"/>
            <ac:grpSpMk id="9" creationId="{5647E526-D310-7D60-F244-AE64CD9EEE48}"/>
          </ac:grpSpMkLst>
        </pc:grpChg>
        <pc:graphicFrameChg chg="del">
          <ac:chgData name="Armel  MOUATCHO" userId="5e1e4a48-2b53-4fcb-af03-438f2c9995ac" providerId="ADAL" clId="{2CBEFAA8-58ED-4091-9E57-17CB602810FB}" dt="2023-06-14T13:16:04.082" v="56" actId="478"/>
          <ac:graphicFrameMkLst>
            <pc:docMk/>
            <pc:sldMk cId="2597588992" sldId="257"/>
            <ac:graphicFrameMk id="8" creationId="{8CC5AD27-4B42-4DEF-AC1E-2028B46D750E}"/>
          </ac:graphicFrameMkLst>
        </pc:graphicFrameChg>
        <pc:graphicFrameChg chg="add mod">
          <ac:chgData name="Armel  MOUATCHO" userId="5e1e4a48-2b53-4fcb-af03-438f2c9995ac" providerId="ADAL" clId="{2CBEFAA8-58ED-4091-9E57-17CB602810FB}" dt="2023-06-14T13:16:53.445" v="92" actId="465"/>
          <ac:graphicFrameMkLst>
            <pc:docMk/>
            <pc:sldMk cId="2597588992" sldId="257"/>
            <ac:graphicFrameMk id="10" creationId="{EC38DBC2-010A-42B9-97EA-2B38F4A6C0B9}"/>
          </ac:graphicFrameMkLst>
        </pc:graphicFrameChg>
        <pc:graphicFrameChg chg="add mod">
          <ac:chgData name="Armel  MOUATCHO" userId="5e1e4a48-2b53-4fcb-af03-438f2c9995ac" providerId="ADAL" clId="{2CBEFAA8-58ED-4091-9E57-17CB602810FB}" dt="2023-06-14T13:16:53.445" v="92" actId="465"/>
          <ac:graphicFrameMkLst>
            <pc:docMk/>
            <pc:sldMk cId="2597588992" sldId="257"/>
            <ac:graphicFrameMk id="11" creationId="{69637507-D70E-453B-9F8B-C4A313B6886F}"/>
          </ac:graphicFrameMkLst>
        </pc:graphicFrameChg>
        <pc:graphicFrameChg chg="add mod">
          <ac:chgData name="Armel  MOUATCHO" userId="5e1e4a48-2b53-4fcb-af03-438f2c9995ac" providerId="ADAL" clId="{2CBEFAA8-58ED-4091-9E57-17CB602810FB}" dt="2023-06-14T13:16:53.445" v="92" actId="465"/>
          <ac:graphicFrameMkLst>
            <pc:docMk/>
            <pc:sldMk cId="2597588992" sldId="257"/>
            <ac:graphicFrameMk id="12" creationId="{6F5881AC-70D3-4357-AB94-3D255609ED3F}"/>
          </ac:graphicFrameMkLst>
        </pc:graphicFrameChg>
        <pc:graphicFrameChg chg="add mod">
          <ac:chgData name="Armel  MOUATCHO" userId="5e1e4a48-2b53-4fcb-af03-438f2c9995ac" providerId="ADAL" clId="{2CBEFAA8-58ED-4091-9E57-17CB602810FB}" dt="2023-06-14T13:16:53.445" v="92" actId="465"/>
          <ac:graphicFrameMkLst>
            <pc:docMk/>
            <pc:sldMk cId="2597588992" sldId="257"/>
            <ac:graphicFrameMk id="13" creationId="{8CC5AD27-4B42-4DEF-AC1E-2028B46D750E}"/>
          </ac:graphicFrameMkLst>
        </pc:graphicFrameChg>
      </pc:sldChg>
      <pc:sldChg chg="addSp delSp modSp mod">
        <pc:chgData name="Armel  MOUATCHO" userId="5e1e4a48-2b53-4fcb-af03-438f2c9995ac" providerId="ADAL" clId="{2CBEFAA8-58ED-4091-9E57-17CB602810FB}" dt="2023-06-21T15:14:16.333" v="238"/>
        <pc:sldMkLst>
          <pc:docMk/>
          <pc:sldMk cId="1922229770" sldId="258"/>
        </pc:sldMkLst>
        <pc:spChg chg="mod">
          <ac:chgData name="Armel  MOUATCHO" userId="5e1e4a48-2b53-4fcb-af03-438f2c9995ac" providerId="ADAL" clId="{2CBEFAA8-58ED-4091-9E57-17CB602810FB}" dt="2023-06-21T15:13:52.480" v="236" actId="20577"/>
          <ac:spMkLst>
            <pc:docMk/>
            <pc:sldMk cId="1922229770" sldId="258"/>
            <ac:spMk id="2" creationId="{80A86552-F123-4DB5-6264-D58C7CBCCF5B}"/>
          </ac:spMkLst>
        </pc:spChg>
        <pc:spChg chg="mod">
          <ac:chgData name="Armel  MOUATCHO" userId="5e1e4a48-2b53-4fcb-af03-438f2c9995ac" providerId="ADAL" clId="{2CBEFAA8-58ED-4091-9E57-17CB602810FB}" dt="2023-06-14T13:13:25.451" v="22" actId="408"/>
          <ac:spMkLst>
            <pc:docMk/>
            <pc:sldMk cId="1922229770" sldId="258"/>
            <ac:spMk id="13" creationId="{7A1F10E9-70D7-0761-17F7-1064F25278B2}"/>
          </ac:spMkLst>
        </pc:spChg>
        <pc:spChg chg="mod">
          <ac:chgData name="Armel  MOUATCHO" userId="5e1e4a48-2b53-4fcb-af03-438f2c9995ac" providerId="ADAL" clId="{2CBEFAA8-58ED-4091-9E57-17CB602810FB}" dt="2023-06-14T13:13:44.288" v="25" actId="465"/>
          <ac:spMkLst>
            <pc:docMk/>
            <pc:sldMk cId="1922229770" sldId="258"/>
            <ac:spMk id="14" creationId="{28645035-5D2E-440A-D408-3969F4DB7618}"/>
          </ac:spMkLst>
        </pc:spChg>
        <pc:spChg chg="mod">
          <ac:chgData name="Armel  MOUATCHO" userId="5e1e4a48-2b53-4fcb-af03-438f2c9995ac" providerId="ADAL" clId="{2CBEFAA8-58ED-4091-9E57-17CB602810FB}" dt="2023-06-21T15:14:16.333" v="238"/>
          <ac:spMkLst>
            <pc:docMk/>
            <pc:sldMk cId="1922229770" sldId="258"/>
            <ac:spMk id="15" creationId="{D044EBDF-308B-DD5B-E26D-EFE33FDA1183}"/>
          </ac:spMkLst>
        </pc:spChg>
        <pc:graphicFrameChg chg="del">
          <ac:chgData name="Armel  MOUATCHO" userId="5e1e4a48-2b53-4fcb-af03-438f2c9995ac" providerId="ADAL" clId="{2CBEFAA8-58ED-4091-9E57-17CB602810FB}" dt="2023-06-14T13:12:35.982" v="9" actId="478"/>
          <ac:graphicFrameMkLst>
            <pc:docMk/>
            <pc:sldMk cId="1922229770" sldId="258"/>
            <ac:graphicFrameMk id="3" creationId="{14FCE1A4-D24A-0E9C-F6F6-35CFEA5504C2}"/>
          </ac:graphicFrameMkLst>
        </pc:graphicFrameChg>
        <pc:graphicFrameChg chg="del">
          <ac:chgData name="Armel  MOUATCHO" userId="5e1e4a48-2b53-4fcb-af03-438f2c9995ac" providerId="ADAL" clId="{2CBEFAA8-58ED-4091-9E57-17CB602810FB}" dt="2023-06-14T13:12:51.890" v="13" actId="478"/>
          <ac:graphicFrameMkLst>
            <pc:docMk/>
            <pc:sldMk cId="1922229770" sldId="258"/>
            <ac:graphicFrameMk id="4" creationId="{BC50DE2D-BF29-245B-3A93-32EF9D1863CD}"/>
          </ac:graphicFrameMkLst>
        </pc:graphicFrameChg>
        <pc:graphicFrameChg chg="add mod modGraphic">
          <ac:chgData name="Armel  MOUATCHO" userId="5e1e4a48-2b53-4fcb-af03-438f2c9995ac" providerId="ADAL" clId="{2CBEFAA8-58ED-4091-9E57-17CB602810FB}" dt="2023-06-14T13:13:44.288" v="25" actId="465"/>
          <ac:graphicFrameMkLst>
            <pc:docMk/>
            <pc:sldMk cId="1922229770" sldId="258"/>
            <ac:graphicFrameMk id="5" creationId="{54FC221E-C62A-7247-FE9C-2171BCDED7E9}"/>
          </ac:graphicFrameMkLst>
        </pc:graphicFrameChg>
        <pc:graphicFrameChg chg="add del mod">
          <ac:chgData name="Armel  MOUATCHO" userId="5e1e4a48-2b53-4fcb-af03-438f2c9995ac" providerId="ADAL" clId="{2CBEFAA8-58ED-4091-9E57-17CB602810FB}" dt="2023-06-14T13:13:04.725" v="17"/>
          <ac:graphicFrameMkLst>
            <pc:docMk/>
            <pc:sldMk cId="1922229770" sldId="258"/>
            <ac:graphicFrameMk id="6" creationId="{4848E53F-AF41-CC13-6E2E-06D2E4B5AB76}"/>
          </ac:graphicFrameMkLst>
        </pc:graphicFrameChg>
        <pc:graphicFrameChg chg="add mod modGraphic">
          <ac:chgData name="Armel  MOUATCHO" userId="5e1e4a48-2b53-4fcb-af03-438f2c9995ac" providerId="ADAL" clId="{2CBEFAA8-58ED-4091-9E57-17CB602810FB}" dt="2023-06-14T13:13:35.838" v="24" actId="1076"/>
          <ac:graphicFrameMkLst>
            <pc:docMk/>
            <pc:sldMk cId="1922229770" sldId="258"/>
            <ac:graphicFrameMk id="7" creationId="{F76F2277-8AC1-AA86-5C31-616F466CBDE7}"/>
          </ac:graphicFrameMkLst>
        </pc:graphicFrameChg>
      </pc:sldChg>
      <pc:sldChg chg="addSp delSp modSp mod">
        <pc:chgData name="Armel  MOUATCHO" userId="5e1e4a48-2b53-4fcb-af03-438f2c9995ac" providerId="ADAL" clId="{2CBEFAA8-58ED-4091-9E57-17CB602810FB}" dt="2023-06-21T15:16:34.747" v="258" actId="1076"/>
        <pc:sldMkLst>
          <pc:docMk/>
          <pc:sldMk cId="2131217648" sldId="259"/>
        </pc:sldMkLst>
        <pc:spChg chg="mod">
          <ac:chgData name="Armel  MOUATCHO" userId="5e1e4a48-2b53-4fcb-af03-438f2c9995ac" providerId="ADAL" clId="{2CBEFAA8-58ED-4091-9E57-17CB602810FB}" dt="2023-06-14T13:21:09.365" v="117" actId="465"/>
          <ac:spMkLst>
            <pc:docMk/>
            <pc:sldMk cId="2131217648" sldId="259"/>
            <ac:spMk id="2" creationId="{17FFA23F-378E-8624-8D36-B94E6CBE2AA4}"/>
          </ac:spMkLst>
        </pc:spChg>
        <pc:spChg chg="mod">
          <ac:chgData name="Armel  MOUATCHO" userId="5e1e4a48-2b53-4fcb-af03-438f2c9995ac" providerId="ADAL" clId="{2CBEFAA8-58ED-4091-9E57-17CB602810FB}" dt="2023-06-14T13:21:09.365" v="117" actId="465"/>
          <ac:spMkLst>
            <pc:docMk/>
            <pc:sldMk cId="2131217648" sldId="259"/>
            <ac:spMk id="5" creationId="{3CF1C482-E044-7AED-93B6-2E148786C1A1}"/>
          </ac:spMkLst>
        </pc:spChg>
        <pc:graphicFrameChg chg="del modGraphic">
          <ac:chgData name="Armel  MOUATCHO" userId="5e1e4a48-2b53-4fcb-af03-438f2c9995ac" providerId="ADAL" clId="{2CBEFAA8-58ED-4091-9E57-17CB602810FB}" dt="2023-06-14T13:17:16.118" v="95" actId="478"/>
          <ac:graphicFrameMkLst>
            <pc:docMk/>
            <pc:sldMk cId="2131217648" sldId="259"/>
            <ac:graphicFrameMk id="3" creationId="{18DA1EBA-3C37-C5EF-F958-F7B2FA87F1CB}"/>
          </ac:graphicFrameMkLst>
        </pc:graphicFrameChg>
        <pc:graphicFrameChg chg="add del mod">
          <ac:chgData name="Armel  MOUATCHO" userId="5e1e4a48-2b53-4fcb-af03-438f2c9995ac" providerId="ADAL" clId="{2CBEFAA8-58ED-4091-9E57-17CB602810FB}" dt="2023-06-21T15:15:33.719" v="243"/>
          <ac:graphicFrameMkLst>
            <pc:docMk/>
            <pc:sldMk cId="2131217648" sldId="259"/>
            <ac:graphicFrameMk id="3" creationId="{97426EF1-8F1E-CDFE-D64B-6D28740CBAE6}"/>
          </ac:graphicFrameMkLst>
        </pc:graphicFrameChg>
        <pc:graphicFrameChg chg="del">
          <ac:chgData name="Armel  MOUATCHO" userId="5e1e4a48-2b53-4fcb-af03-438f2c9995ac" providerId="ADAL" clId="{2CBEFAA8-58ED-4091-9E57-17CB602810FB}" dt="2023-06-14T13:17:44.174" v="98" actId="478"/>
          <ac:graphicFrameMkLst>
            <pc:docMk/>
            <pc:sldMk cId="2131217648" sldId="259"/>
            <ac:graphicFrameMk id="4" creationId="{3E345E24-6F20-45A9-AE94-C4E40A8A4065}"/>
          </ac:graphicFrameMkLst>
        </pc:graphicFrameChg>
        <pc:graphicFrameChg chg="add mod">
          <ac:chgData name="Armel  MOUATCHO" userId="5e1e4a48-2b53-4fcb-af03-438f2c9995ac" providerId="ADAL" clId="{2CBEFAA8-58ED-4091-9E57-17CB602810FB}" dt="2023-06-21T15:15:38.251" v="245" actId="1076"/>
          <ac:graphicFrameMkLst>
            <pc:docMk/>
            <pc:sldMk cId="2131217648" sldId="259"/>
            <ac:graphicFrameMk id="4" creationId="{42965595-0563-50DD-B922-A961D3D69314}"/>
          </ac:graphicFrameMkLst>
        </pc:graphicFrameChg>
        <pc:graphicFrameChg chg="del">
          <ac:chgData name="Armel  MOUATCHO" userId="5e1e4a48-2b53-4fcb-af03-438f2c9995ac" providerId="ADAL" clId="{2CBEFAA8-58ED-4091-9E57-17CB602810FB}" dt="2023-06-14T13:18:23.625" v="106" actId="478"/>
          <ac:graphicFrameMkLst>
            <pc:docMk/>
            <pc:sldMk cId="2131217648" sldId="259"/>
            <ac:graphicFrameMk id="6" creationId="{49A86F97-5F46-4D95-A0B4-1B4E570F7FF9}"/>
          </ac:graphicFrameMkLst>
        </pc:graphicFrameChg>
        <pc:graphicFrameChg chg="add mod">
          <ac:chgData name="Armel  MOUATCHO" userId="5e1e4a48-2b53-4fcb-af03-438f2c9995ac" providerId="ADAL" clId="{2CBEFAA8-58ED-4091-9E57-17CB602810FB}" dt="2023-06-21T15:16:09.755" v="251" actId="1076"/>
          <ac:graphicFrameMkLst>
            <pc:docMk/>
            <pc:sldMk cId="2131217648" sldId="259"/>
            <ac:graphicFrameMk id="6" creationId="{D38BDB23-91AE-4182-8470-AE5D3BDAB1B7}"/>
          </ac:graphicFrameMkLst>
        </pc:graphicFrameChg>
        <pc:graphicFrameChg chg="add del mod">
          <ac:chgData name="Armel  MOUATCHO" userId="5e1e4a48-2b53-4fcb-af03-438f2c9995ac" providerId="ADAL" clId="{2CBEFAA8-58ED-4091-9E57-17CB602810FB}" dt="2023-06-21T15:15:29.167" v="239" actId="478"/>
          <ac:graphicFrameMkLst>
            <pc:docMk/>
            <pc:sldMk cId="2131217648" sldId="259"/>
            <ac:graphicFrameMk id="7" creationId="{FC62EC92-BC15-967E-D824-EFAF92414FC1}"/>
          </ac:graphicFrameMkLst>
        </pc:graphicFrameChg>
        <pc:graphicFrameChg chg="add del mod">
          <ac:chgData name="Armel  MOUATCHO" userId="5e1e4a48-2b53-4fcb-af03-438f2c9995ac" providerId="ADAL" clId="{2CBEFAA8-58ED-4091-9E57-17CB602810FB}" dt="2023-06-21T15:15:45.870" v="246" actId="478"/>
          <ac:graphicFrameMkLst>
            <pc:docMk/>
            <pc:sldMk cId="2131217648" sldId="259"/>
            <ac:graphicFrameMk id="8" creationId="{6293091D-40A1-4A86-8954-12A1AE3D8703}"/>
          </ac:graphicFrameMkLst>
        </pc:graphicFrameChg>
        <pc:graphicFrameChg chg="add del mod">
          <ac:chgData name="Armel  MOUATCHO" userId="5e1e4a48-2b53-4fcb-af03-438f2c9995ac" providerId="ADAL" clId="{2CBEFAA8-58ED-4091-9E57-17CB602810FB}" dt="2023-06-21T15:16:12.083" v="252" actId="478"/>
          <ac:graphicFrameMkLst>
            <pc:docMk/>
            <pc:sldMk cId="2131217648" sldId="259"/>
            <ac:graphicFrameMk id="9" creationId="{71EA8A25-7F6A-428D-8238-4224FD7F204F}"/>
          </ac:graphicFrameMkLst>
        </pc:graphicFrameChg>
        <pc:graphicFrameChg chg="add mod">
          <ac:chgData name="Armel  MOUATCHO" userId="5e1e4a48-2b53-4fcb-af03-438f2c9995ac" providerId="ADAL" clId="{2CBEFAA8-58ED-4091-9E57-17CB602810FB}" dt="2023-06-21T15:16:34.747" v="258" actId="1076"/>
          <ac:graphicFrameMkLst>
            <pc:docMk/>
            <pc:sldMk cId="2131217648" sldId="259"/>
            <ac:graphicFrameMk id="10" creationId="{BBFC758F-71BB-43F0-A05B-5024E264914A}"/>
          </ac:graphicFrameMkLst>
        </pc:graphicFrameChg>
      </pc:sldChg>
      <pc:sldChg chg="addSp delSp modSp mod">
        <pc:chgData name="Armel  MOUATCHO" userId="5e1e4a48-2b53-4fcb-af03-438f2c9995ac" providerId="ADAL" clId="{2CBEFAA8-58ED-4091-9E57-17CB602810FB}" dt="2023-06-21T15:21:49.852" v="282" actId="12788"/>
        <pc:sldMkLst>
          <pc:docMk/>
          <pc:sldMk cId="608108037" sldId="260"/>
        </pc:sldMkLst>
        <pc:spChg chg="mod">
          <ac:chgData name="Armel  MOUATCHO" userId="5e1e4a48-2b53-4fcb-af03-438f2c9995ac" providerId="ADAL" clId="{2CBEFAA8-58ED-4091-9E57-17CB602810FB}" dt="2023-06-21T15:20:09.989" v="264"/>
          <ac:spMkLst>
            <pc:docMk/>
            <pc:sldMk cId="608108037" sldId="260"/>
            <ac:spMk id="6" creationId="{100879E4-EE5B-BE36-5A65-9029BA34DAD6}"/>
          </ac:spMkLst>
        </pc:spChg>
        <pc:spChg chg="mod">
          <ac:chgData name="Armel  MOUATCHO" userId="5e1e4a48-2b53-4fcb-af03-438f2c9995ac" providerId="ADAL" clId="{2CBEFAA8-58ED-4091-9E57-17CB602810FB}" dt="2023-06-21T15:20:55.179" v="271"/>
          <ac:spMkLst>
            <pc:docMk/>
            <pc:sldMk cId="608108037" sldId="260"/>
            <ac:spMk id="9" creationId="{BCA665ED-64B0-9255-35D5-2A338EC9FD49}"/>
          </ac:spMkLst>
        </pc:spChg>
        <pc:graphicFrameChg chg="add del mod">
          <ac:chgData name="Armel  MOUATCHO" userId="5e1e4a48-2b53-4fcb-af03-438f2c9995ac" providerId="ADAL" clId="{2CBEFAA8-58ED-4091-9E57-17CB602810FB}" dt="2023-06-21T15:20:23.072" v="265" actId="478"/>
          <ac:graphicFrameMkLst>
            <pc:docMk/>
            <pc:sldMk cId="608108037" sldId="260"/>
            <ac:graphicFrameMk id="2" creationId="{A69EF88C-6406-4EBD-B22D-926A265EA4B3}"/>
          </ac:graphicFrameMkLst>
        </pc:graphicFrameChg>
        <pc:graphicFrameChg chg="add del mod">
          <ac:chgData name="Armel  MOUATCHO" userId="5e1e4a48-2b53-4fcb-af03-438f2c9995ac" providerId="ADAL" clId="{2CBEFAA8-58ED-4091-9E57-17CB602810FB}" dt="2023-06-21T15:20:37.282" v="269" actId="1076"/>
          <ac:graphicFrameMkLst>
            <pc:docMk/>
            <pc:sldMk cId="608108037" sldId="260"/>
            <ac:graphicFrameMk id="5" creationId="{A69EF88C-6406-4EBD-B22D-926A265EA4B3}"/>
          </ac:graphicFrameMkLst>
        </pc:graphicFrameChg>
        <pc:graphicFrameChg chg="add del mod">
          <ac:chgData name="Armel  MOUATCHO" userId="5e1e4a48-2b53-4fcb-af03-438f2c9995ac" providerId="ADAL" clId="{2CBEFAA8-58ED-4091-9E57-17CB602810FB}" dt="2023-06-21T15:21:49.852" v="282" actId="12788"/>
          <ac:graphicFrameMkLst>
            <pc:docMk/>
            <pc:sldMk cId="608108037" sldId="260"/>
            <ac:graphicFrameMk id="7" creationId="{02818A9E-0CCC-485D-A40E-B2C2BA96BC9D}"/>
          </ac:graphicFrameMkLst>
        </pc:graphicFrameChg>
        <pc:graphicFrameChg chg="add del mod">
          <ac:chgData name="Armel  MOUATCHO" userId="5e1e4a48-2b53-4fcb-af03-438f2c9995ac" providerId="ADAL" clId="{2CBEFAA8-58ED-4091-9E57-17CB602810FB}" dt="2023-06-21T15:21:06.985" v="272" actId="478"/>
          <ac:graphicFrameMkLst>
            <pc:docMk/>
            <pc:sldMk cId="608108037" sldId="260"/>
            <ac:graphicFrameMk id="8" creationId="{02818A9E-0CCC-485D-A40E-B2C2BA96BC9D}"/>
          </ac:graphicFrameMkLst>
        </pc:graphicFrameChg>
      </pc:sldChg>
      <pc:sldChg chg="addSp delSp modSp mod">
        <pc:chgData name="Armel  MOUATCHO" userId="5e1e4a48-2b53-4fcb-af03-438f2c9995ac" providerId="ADAL" clId="{2CBEFAA8-58ED-4091-9E57-17CB602810FB}" dt="2023-06-21T15:25:33.186" v="314"/>
        <pc:sldMkLst>
          <pc:docMk/>
          <pc:sldMk cId="2987284672" sldId="261"/>
        </pc:sldMkLst>
        <pc:spChg chg="mod">
          <ac:chgData name="Armel  MOUATCHO" userId="5e1e4a48-2b53-4fcb-af03-438f2c9995ac" providerId="ADAL" clId="{2CBEFAA8-58ED-4091-9E57-17CB602810FB}" dt="2023-06-21T15:24:03.578" v="293"/>
          <ac:spMkLst>
            <pc:docMk/>
            <pc:sldMk cId="2987284672" sldId="261"/>
            <ac:spMk id="2" creationId="{0CACBB37-17F8-2660-9060-BD62E14251F6}"/>
          </ac:spMkLst>
        </pc:spChg>
        <pc:spChg chg="mod">
          <ac:chgData name="Armel  MOUATCHO" userId="5e1e4a48-2b53-4fcb-af03-438f2c9995ac" providerId="ADAL" clId="{2CBEFAA8-58ED-4091-9E57-17CB602810FB}" dt="2023-06-14T13:27:13.481" v="162" actId="465"/>
          <ac:spMkLst>
            <pc:docMk/>
            <pc:sldMk cId="2987284672" sldId="261"/>
            <ac:spMk id="5" creationId="{2F688F94-2511-560C-7450-0F4011CFF8E2}"/>
          </ac:spMkLst>
        </pc:spChg>
        <pc:spChg chg="mod">
          <ac:chgData name="Armel  MOUATCHO" userId="5e1e4a48-2b53-4fcb-af03-438f2c9995ac" providerId="ADAL" clId="{2CBEFAA8-58ED-4091-9E57-17CB602810FB}" dt="2023-06-21T15:24:40.788" v="299" actId="20577"/>
          <ac:spMkLst>
            <pc:docMk/>
            <pc:sldMk cId="2987284672" sldId="261"/>
            <ac:spMk id="7" creationId="{65785932-E3F9-15C2-4FAB-51D60EFE2907}"/>
          </ac:spMkLst>
        </pc:spChg>
        <pc:grpChg chg="add mod">
          <ac:chgData name="Armel  MOUATCHO" userId="5e1e4a48-2b53-4fcb-af03-438f2c9995ac" providerId="ADAL" clId="{2CBEFAA8-58ED-4091-9E57-17CB602810FB}" dt="2023-06-21T15:25:16.697" v="306" actId="1076"/>
          <ac:grpSpMkLst>
            <pc:docMk/>
            <pc:sldMk cId="2987284672" sldId="261"/>
            <ac:grpSpMk id="4" creationId="{67879184-0D40-5208-D95D-2F1056C2663E}"/>
          </ac:grpSpMkLst>
        </pc:grpChg>
        <pc:grpChg chg="del">
          <ac:chgData name="Armel  MOUATCHO" userId="5e1e4a48-2b53-4fcb-af03-438f2c9995ac" providerId="ADAL" clId="{2CBEFAA8-58ED-4091-9E57-17CB602810FB}" dt="2023-06-14T13:25:44.419" v="150" actId="478"/>
          <ac:grpSpMkLst>
            <pc:docMk/>
            <pc:sldMk cId="2987284672" sldId="261"/>
            <ac:grpSpMk id="9" creationId="{095778D5-0C10-BB11-BD3C-7B9A0F3FBB09}"/>
          </ac:grpSpMkLst>
        </pc:grpChg>
        <pc:grpChg chg="add del mod">
          <ac:chgData name="Armel  MOUATCHO" userId="5e1e4a48-2b53-4fcb-af03-438f2c9995ac" providerId="ADAL" clId="{2CBEFAA8-58ED-4091-9E57-17CB602810FB}" dt="2023-06-21T15:24:53.705" v="300" actId="478"/>
          <ac:grpSpMkLst>
            <pc:docMk/>
            <pc:sldMk cId="2987284672" sldId="261"/>
            <ac:grpSpMk id="11" creationId="{67879184-0D40-5208-D95D-2F1056C2663E}"/>
          </ac:grpSpMkLst>
        </pc:grpChg>
        <pc:graphicFrameChg chg="add del mod">
          <ac:chgData name="Armel  MOUATCHO" userId="5e1e4a48-2b53-4fcb-af03-438f2c9995ac" providerId="ADAL" clId="{2CBEFAA8-58ED-4091-9E57-17CB602810FB}" dt="2023-06-21T15:22:25.595" v="292" actId="12788"/>
          <ac:graphicFrameMkLst>
            <pc:docMk/>
            <pc:sldMk cId="2987284672" sldId="261"/>
            <ac:graphicFrameMk id="3" creationId="{E45A0817-7380-4797-903E-4280FCDBA4F3}"/>
          </ac:graphicFrameMkLst>
        </pc:graphicFrameChg>
        <pc:graphicFrameChg chg="add mod">
          <ac:chgData name="Armel  MOUATCHO" userId="5e1e4a48-2b53-4fcb-af03-438f2c9995ac" providerId="ADAL" clId="{2CBEFAA8-58ED-4091-9E57-17CB602810FB}" dt="2023-06-21T15:25:33.186" v="314"/>
          <ac:graphicFrameMkLst>
            <pc:docMk/>
            <pc:sldMk cId="2987284672" sldId="261"/>
            <ac:graphicFrameMk id="6" creationId="{3A16246E-4F8E-4881-87DF-88C408E7110F}"/>
          </ac:graphicFrameMkLst>
        </pc:graphicFrameChg>
        <pc:graphicFrameChg chg="add mod">
          <ac:chgData name="Armel  MOUATCHO" userId="5e1e4a48-2b53-4fcb-af03-438f2c9995ac" providerId="ADAL" clId="{2CBEFAA8-58ED-4091-9E57-17CB602810FB}" dt="2023-06-21T15:25:01.514" v="301"/>
          <ac:graphicFrameMkLst>
            <pc:docMk/>
            <pc:sldMk cId="2987284672" sldId="261"/>
            <ac:graphicFrameMk id="8" creationId="{7DB35C35-8273-481E-80F2-9C6650C614C2}"/>
          </ac:graphicFrameMkLst>
        </pc:graphicFrameChg>
        <pc:graphicFrameChg chg="add mod">
          <ac:chgData name="Armel  MOUATCHO" userId="5e1e4a48-2b53-4fcb-af03-438f2c9995ac" providerId="ADAL" clId="{2CBEFAA8-58ED-4091-9E57-17CB602810FB}" dt="2023-06-21T15:25:20.344" v="307"/>
          <ac:graphicFrameMkLst>
            <pc:docMk/>
            <pc:sldMk cId="2987284672" sldId="261"/>
            <ac:graphicFrameMk id="9" creationId="{7DA516FB-E5DB-447B-B5D7-4A204FACEA8D}"/>
          </ac:graphicFrameMkLst>
        </pc:graphicFrameChg>
        <pc:graphicFrameChg chg="add del mod">
          <ac:chgData name="Armel  MOUATCHO" userId="5e1e4a48-2b53-4fcb-af03-438f2c9995ac" providerId="ADAL" clId="{2CBEFAA8-58ED-4091-9E57-17CB602810FB}" dt="2023-06-21T15:21:56.518" v="283" actId="478"/>
          <ac:graphicFrameMkLst>
            <pc:docMk/>
            <pc:sldMk cId="2987284672" sldId="261"/>
            <ac:graphicFrameMk id="10" creationId="{E45A0817-7380-4797-903E-4280FCDBA4F3}"/>
          </ac:graphicFrameMkLst>
        </pc:graphicFrameChg>
        <pc:graphicFrameChg chg="add mod">
          <ac:chgData name="Armel  MOUATCHO" userId="5e1e4a48-2b53-4fcb-af03-438f2c9995ac" providerId="ADAL" clId="{2CBEFAA8-58ED-4091-9E57-17CB602810FB}" dt="2023-06-14T13:26:16.504" v="161"/>
          <ac:graphicFrameMkLst>
            <pc:docMk/>
            <pc:sldMk cId="2987284672" sldId="261"/>
            <ac:graphicFrameMk id="12" creationId="{3A16246E-4F8E-4881-87DF-88C408E7110F}"/>
          </ac:graphicFrameMkLst>
        </pc:graphicFrameChg>
        <pc:graphicFrameChg chg="add mod">
          <ac:chgData name="Armel  MOUATCHO" userId="5e1e4a48-2b53-4fcb-af03-438f2c9995ac" providerId="ADAL" clId="{2CBEFAA8-58ED-4091-9E57-17CB602810FB}" dt="2023-06-14T13:25:45.973" v="151"/>
          <ac:graphicFrameMkLst>
            <pc:docMk/>
            <pc:sldMk cId="2987284672" sldId="261"/>
            <ac:graphicFrameMk id="13" creationId="{7DB35C35-8273-481E-80F2-9C6650C614C2}"/>
          </ac:graphicFrameMkLst>
        </pc:graphicFrameChg>
        <pc:graphicFrameChg chg="add mod">
          <ac:chgData name="Armel  MOUATCHO" userId="5e1e4a48-2b53-4fcb-af03-438f2c9995ac" providerId="ADAL" clId="{2CBEFAA8-58ED-4091-9E57-17CB602810FB}" dt="2023-06-14T13:26:10.674" v="159"/>
          <ac:graphicFrameMkLst>
            <pc:docMk/>
            <pc:sldMk cId="2987284672" sldId="261"/>
            <ac:graphicFrameMk id="14" creationId="{7DA516FB-E5DB-447B-B5D7-4A204FACEA8D}"/>
          </ac:graphicFrameMkLst>
        </pc:graphicFrameChg>
      </pc:sldChg>
      <pc:sldChg chg="addSp delSp modSp mod">
        <pc:chgData name="Armel  MOUATCHO" userId="5e1e4a48-2b53-4fcb-af03-438f2c9995ac" providerId="ADAL" clId="{2CBEFAA8-58ED-4091-9E57-17CB602810FB}" dt="2023-06-21T15:28:27.550" v="337" actId="20577"/>
        <pc:sldMkLst>
          <pc:docMk/>
          <pc:sldMk cId="29105949" sldId="262"/>
        </pc:sldMkLst>
        <pc:spChg chg="mod">
          <ac:chgData name="Armel  MOUATCHO" userId="5e1e4a48-2b53-4fcb-af03-438f2c9995ac" providerId="ADAL" clId="{2CBEFAA8-58ED-4091-9E57-17CB602810FB}" dt="2023-06-14T13:31:14.802" v="207" actId="465"/>
          <ac:spMkLst>
            <pc:docMk/>
            <pc:sldMk cId="29105949" sldId="262"/>
            <ac:spMk id="3" creationId="{F40EA13D-A3D5-C303-2454-ADD282B3F79A}"/>
          </ac:spMkLst>
        </pc:spChg>
        <pc:spChg chg="mod">
          <ac:chgData name="Armel  MOUATCHO" userId="5e1e4a48-2b53-4fcb-af03-438f2c9995ac" providerId="ADAL" clId="{2CBEFAA8-58ED-4091-9E57-17CB602810FB}" dt="2023-06-14T13:31:14.802" v="207" actId="465"/>
          <ac:spMkLst>
            <pc:docMk/>
            <pc:sldMk cId="29105949" sldId="262"/>
            <ac:spMk id="4" creationId="{E11FE7FD-D639-64D3-3997-690E0030BB94}"/>
          </ac:spMkLst>
        </pc:spChg>
        <pc:spChg chg="mod">
          <ac:chgData name="Armel  MOUATCHO" userId="5e1e4a48-2b53-4fcb-af03-438f2c9995ac" providerId="ADAL" clId="{2CBEFAA8-58ED-4091-9E57-17CB602810FB}" dt="2023-06-21T15:28:27.550" v="337" actId="20577"/>
          <ac:spMkLst>
            <pc:docMk/>
            <pc:sldMk cId="29105949" sldId="262"/>
            <ac:spMk id="6" creationId="{7C328617-4BAA-540C-6443-0E464FAF32FE}"/>
          </ac:spMkLst>
        </pc:spChg>
        <pc:graphicFrameChg chg="add del mod">
          <ac:chgData name="Armel  MOUATCHO" userId="5e1e4a48-2b53-4fcb-af03-438f2c9995ac" providerId="ADAL" clId="{2CBEFAA8-58ED-4091-9E57-17CB602810FB}" dt="2023-06-21T15:26:22.066" v="321" actId="1076"/>
          <ac:graphicFrameMkLst>
            <pc:docMk/>
            <pc:sldMk cId="29105949" sldId="262"/>
            <ac:graphicFrameMk id="2" creationId="{51237C6B-F200-85A0-9C16-FD49C883EB9D}"/>
          </ac:graphicFrameMkLst>
        </pc:graphicFrameChg>
        <pc:graphicFrameChg chg="add del mod">
          <ac:chgData name="Armel  MOUATCHO" userId="5e1e4a48-2b53-4fcb-af03-438f2c9995ac" providerId="ADAL" clId="{2CBEFAA8-58ED-4091-9E57-17CB602810FB}" dt="2023-06-21T15:25:52.269" v="315" actId="478"/>
          <ac:graphicFrameMkLst>
            <pc:docMk/>
            <pc:sldMk cId="29105949" sldId="262"/>
            <ac:graphicFrameMk id="5" creationId="{51237C6B-F200-85A0-9C16-FD49C883EB9D}"/>
          </ac:graphicFrameMkLst>
        </pc:graphicFrameChg>
        <pc:graphicFrameChg chg="mod">
          <ac:chgData name="Armel  MOUATCHO" userId="5e1e4a48-2b53-4fcb-af03-438f2c9995ac" providerId="ADAL" clId="{2CBEFAA8-58ED-4091-9E57-17CB602810FB}" dt="2023-06-21T15:26:42.304" v="324" actId="14100"/>
          <ac:graphicFrameMkLst>
            <pc:docMk/>
            <pc:sldMk cId="29105949" sldId="262"/>
            <ac:graphicFrameMk id="7" creationId="{0B127DCA-D5FB-882C-C0D2-B8C3DD6577B5}"/>
          </ac:graphicFrameMkLst>
        </pc:graphicFrameChg>
        <pc:graphicFrameChg chg="add del">
          <ac:chgData name="Armel  MOUATCHO" userId="5e1e4a48-2b53-4fcb-af03-438f2c9995ac" providerId="ADAL" clId="{2CBEFAA8-58ED-4091-9E57-17CB602810FB}" dt="2023-06-14T13:28:13.021" v="175" actId="478"/>
          <ac:graphicFrameMkLst>
            <pc:docMk/>
            <pc:sldMk cId="29105949" sldId="262"/>
            <ac:graphicFrameMk id="7" creationId="{5867A4BE-3795-6EDB-D53B-DCB5FF376795}"/>
          </ac:graphicFrameMkLst>
        </pc:graphicFrameChg>
        <pc:graphicFrameChg chg="add del mod">
          <ac:chgData name="Armel  MOUATCHO" userId="5e1e4a48-2b53-4fcb-af03-438f2c9995ac" providerId="ADAL" clId="{2CBEFAA8-58ED-4091-9E57-17CB602810FB}" dt="2023-06-21T15:28:22.873" v="334" actId="1076"/>
          <ac:graphicFrameMkLst>
            <pc:docMk/>
            <pc:sldMk cId="29105949" sldId="262"/>
            <ac:graphicFrameMk id="8" creationId="{58ED85E4-A0D0-4BAF-8AB0-5721EC78D4D0}"/>
          </ac:graphicFrameMkLst>
        </pc:graphicFrameChg>
        <pc:graphicFrameChg chg="add del mod">
          <ac:chgData name="Armel  MOUATCHO" userId="5e1e4a48-2b53-4fcb-af03-438f2c9995ac" providerId="ADAL" clId="{2CBEFAA8-58ED-4091-9E57-17CB602810FB}" dt="2023-06-14T13:28:09.306" v="173"/>
          <ac:graphicFrameMkLst>
            <pc:docMk/>
            <pc:sldMk cId="29105949" sldId="262"/>
            <ac:graphicFrameMk id="9" creationId="{044A2ED2-0C2F-ADD5-2BB5-C338DCAA9D20}"/>
          </ac:graphicFrameMkLst>
        </pc:graphicFrameChg>
        <pc:graphicFrameChg chg="del mod">
          <ac:chgData name="Armel  MOUATCHO" userId="5e1e4a48-2b53-4fcb-af03-438f2c9995ac" providerId="ADAL" clId="{2CBEFAA8-58ED-4091-9E57-17CB602810FB}" dt="2023-06-21T15:26:31.849" v="322" actId="478"/>
          <ac:graphicFrameMkLst>
            <pc:docMk/>
            <pc:sldMk cId="29105949" sldId="262"/>
            <ac:graphicFrameMk id="10" creationId="{972F0BDE-45A0-0D5B-670A-E4851AD59F84}"/>
          </ac:graphicFrameMkLst>
        </pc:graphicFrameChg>
        <pc:graphicFrameChg chg="add del mod">
          <ac:chgData name="Armel  MOUATCHO" userId="5e1e4a48-2b53-4fcb-af03-438f2c9995ac" providerId="ADAL" clId="{2CBEFAA8-58ED-4091-9E57-17CB602810FB}" dt="2023-06-21T15:27:15.714" v="328" actId="478"/>
          <ac:graphicFrameMkLst>
            <pc:docMk/>
            <pc:sldMk cId="29105949" sldId="262"/>
            <ac:graphicFrameMk id="11" creationId="{58ED85E4-A0D0-4BAF-8AB0-5721EC78D4D0}"/>
          </ac:graphicFrameMkLst>
        </pc:graphicFrameChg>
      </pc:sldChg>
      <pc:sldChg chg="addSp delSp modSp mod">
        <pc:chgData name="Armel  MOUATCHO" userId="5e1e4a48-2b53-4fcb-af03-438f2c9995ac" providerId="ADAL" clId="{2CBEFAA8-58ED-4091-9E57-17CB602810FB}" dt="2023-06-21T15:30:08.956" v="355" actId="465"/>
        <pc:sldMkLst>
          <pc:docMk/>
          <pc:sldMk cId="3752174920" sldId="263"/>
        </pc:sldMkLst>
        <pc:spChg chg="mod">
          <ac:chgData name="Armel  MOUATCHO" userId="5e1e4a48-2b53-4fcb-af03-438f2c9995ac" providerId="ADAL" clId="{2CBEFAA8-58ED-4091-9E57-17CB602810FB}" dt="2023-06-21T15:30:08.956" v="355" actId="465"/>
          <ac:spMkLst>
            <pc:docMk/>
            <pc:sldMk cId="3752174920" sldId="263"/>
            <ac:spMk id="2" creationId="{1E15D764-227B-EB45-AC42-82A6CE29B4AD}"/>
          </ac:spMkLst>
        </pc:spChg>
        <pc:spChg chg="mod">
          <ac:chgData name="Armel  MOUATCHO" userId="5e1e4a48-2b53-4fcb-af03-438f2c9995ac" providerId="ADAL" clId="{2CBEFAA8-58ED-4091-9E57-17CB602810FB}" dt="2023-06-21T15:30:08.956" v="355" actId="465"/>
          <ac:spMkLst>
            <pc:docMk/>
            <pc:sldMk cId="3752174920" sldId="263"/>
            <ac:spMk id="5" creationId="{7D5D29EC-4D64-BA7F-7CF0-78901FE83CEF}"/>
          </ac:spMkLst>
        </pc:spChg>
        <pc:spChg chg="mod">
          <ac:chgData name="Armel  MOUATCHO" userId="5e1e4a48-2b53-4fcb-af03-438f2c9995ac" providerId="ADAL" clId="{2CBEFAA8-58ED-4091-9E57-17CB602810FB}" dt="2023-06-21T15:30:08.956" v="355" actId="465"/>
          <ac:spMkLst>
            <pc:docMk/>
            <pc:sldMk cId="3752174920" sldId="263"/>
            <ac:spMk id="7" creationId="{8A3C8AEF-3EEC-5C0C-DE34-8FA6664F3E19}"/>
          </ac:spMkLst>
        </pc:spChg>
        <pc:graphicFrameChg chg="add del mod">
          <ac:chgData name="Armel  MOUATCHO" userId="5e1e4a48-2b53-4fcb-af03-438f2c9995ac" providerId="ADAL" clId="{2CBEFAA8-58ED-4091-9E57-17CB602810FB}" dt="2023-06-21T15:30:08.956" v="355" actId="465"/>
          <ac:graphicFrameMkLst>
            <pc:docMk/>
            <pc:sldMk cId="3752174920" sldId="263"/>
            <ac:graphicFrameMk id="3" creationId="{8B7F0FDE-E3D1-46B8-A42C-6F8A22E34948}"/>
          </ac:graphicFrameMkLst>
        </pc:graphicFrameChg>
        <pc:graphicFrameChg chg="add del mod">
          <ac:chgData name="Armel  MOUATCHO" userId="5e1e4a48-2b53-4fcb-af03-438f2c9995ac" providerId="ADAL" clId="{2CBEFAA8-58ED-4091-9E57-17CB602810FB}" dt="2023-06-21T15:29:03.685" v="343" actId="478"/>
          <ac:graphicFrameMkLst>
            <pc:docMk/>
            <pc:sldMk cId="3752174920" sldId="263"/>
            <ac:graphicFrameMk id="4" creationId="{8B7F0FDE-E3D1-46B8-A42C-6F8A22E34948}"/>
          </ac:graphicFrameMkLst>
        </pc:graphicFrameChg>
        <pc:graphicFrameChg chg="add del mod">
          <ac:chgData name="Armel  MOUATCHO" userId="5e1e4a48-2b53-4fcb-af03-438f2c9995ac" providerId="ADAL" clId="{2CBEFAA8-58ED-4091-9E57-17CB602810FB}" dt="2023-06-21T15:29:42.106" v="350" actId="478"/>
          <ac:graphicFrameMkLst>
            <pc:docMk/>
            <pc:sldMk cId="3752174920" sldId="263"/>
            <ac:graphicFrameMk id="6" creationId="{0AF54B44-83FE-ED2C-B21D-68A95F48C0DA}"/>
          </ac:graphicFrameMkLst>
        </pc:graphicFrameChg>
        <pc:graphicFrameChg chg="del">
          <ac:chgData name="Armel  MOUATCHO" userId="5e1e4a48-2b53-4fcb-af03-438f2c9995ac" providerId="ADAL" clId="{2CBEFAA8-58ED-4091-9E57-17CB602810FB}" dt="2023-06-14T13:30:31.826" v="199" actId="478"/>
          <ac:graphicFrameMkLst>
            <pc:docMk/>
            <pc:sldMk cId="3752174920" sldId="263"/>
            <ac:graphicFrameMk id="6" creationId="{A93803DE-DFC4-55A4-8487-30E76DB144D0}"/>
          </ac:graphicFrameMkLst>
        </pc:graphicFrameChg>
        <pc:graphicFrameChg chg="mod">
          <ac:chgData name="Armel  MOUATCHO" userId="5e1e4a48-2b53-4fcb-af03-438f2c9995ac" providerId="ADAL" clId="{2CBEFAA8-58ED-4091-9E57-17CB602810FB}" dt="2023-06-21T15:30:08.956" v="355" actId="465"/>
          <ac:graphicFrameMkLst>
            <pc:docMk/>
            <pc:sldMk cId="3752174920" sldId="263"/>
            <ac:graphicFrameMk id="8" creationId="{29D991B9-9866-FC1B-9FE7-C627E30329D9}"/>
          </ac:graphicFrameMkLst>
        </pc:graphicFrameChg>
        <pc:graphicFrameChg chg="add del mod">
          <ac:chgData name="Armel  MOUATCHO" userId="5e1e4a48-2b53-4fcb-af03-438f2c9995ac" providerId="ADAL" clId="{2CBEFAA8-58ED-4091-9E57-17CB602810FB}" dt="2023-06-14T13:30:40.543" v="202" actId="478"/>
          <ac:graphicFrameMkLst>
            <pc:docMk/>
            <pc:sldMk cId="3752174920" sldId="263"/>
            <ac:graphicFrameMk id="8" creationId="{D0E56799-7432-7373-122D-E5AE3DFD40FE}"/>
          </ac:graphicFrameMkLst>
        </pc:graphicFrameChg>
        <pc:graphicFrameChg chg="del mod">
          <ac:chgData name="Armel  MOUATCHO" userId="5e1e4a48-2b53-4fcb-af03-438f2c9995ac" providerId="ADAL" clId="{2CBEFAA8-58ED-4091-9E57-17CB602810FB}" dt="2023-06-21T15:29:29.366" v="348" actId="478"/>
          <ac:graphicFrameMkLst>
            <pc:docMk/>
            <pc:sldMk cId="3752174920" sldId="263"/>
            <ac:graphicFrameMk id="9" creationId="{D47D63DB-A8A8-D4BA-1D77-02E22EB4EE20}"/>
          </ac:graphicFrameMkLst>
        </pc:graphicFrameChg>
      </pc:sldChg>
      <pc:sldChg chg="addSp delSp modSp mod">
        <pc:chgData name="Armel  MOUATCHO" userId="5e1e4a48-2b53-4fcb-af03-438f2c9995ac" providerId="ADAL" clId="{2CBEFAA8-58ED-4091-9E57-17CB602810FB}" dt="2023-06-21T15:32:03.578" v="384" actId="465"/>
        <pc:sldMkLst>
          <pc:docMk/>
          <pc:sldMk cId="1863092310" sldId="264"/>
        </pc:sldMkLst>
        <pc:spChg chg="mod">
          <ac:chgData name="Armel  MOUATCHO" userId="5e1e4a48-2b53-4fcb-af03-438f2c9995ac" providerId="ADAL" clId="{2CBEFAA8-58ED-4091-9E57-17CB602810FB}" dt="2023-06-21T15:32:03.578" v="384" actId="465"/>
          <ac:spMkLst>
            <pc:docMk/>
            <pc:sldMk cId="1863092310" sldId="264"/>
            <ac:spMk id="3" creationId="{FE29769E-1F7A-5DA9-611D-66FE42334A1A}"/>
          </ac:spMkLst>
        </pc:spChg>
        <pc:spChg chg="mod">
          <ac:chgData name="Armel  MOUATCHO" userId="5e1e4a48-2b53-4fcb-af03-438f2c9995ac" providerId="ADAL" clId="{2CBEFAA8-58ED-4091-9E57-17CB602810FB}" dt="2023-06-21T15:32:03.578" v="384" actId="465"/>
          <ac:spMkLst>
            <pc:docMk/>
            <pc:sldMk cId="1863092310" sldId="264"/>
            <ac:spMk id="4" creationId="{5FE6A40B-3487-FEAE-914C-1D9BD017735A}"/>
          </ac:spMkLst>
        </pc:spChg>
        <pc:spChg chg="mod">
          <ac:chgData name="Armel  MOUATCHO" userId="5e1e4a48-2b53-4fcb-af03-438f2c9995ac" providerId="ADAL" clId="{2CBEFAA8-58ED-4091-9E57-17CB602810FB}" dt="2023-06-21T15:32:03.578" v="384" actId="465"/>
          <ac:spMkLst>
            <pc:docMk/>
            <pc:sldMk cId="1863092310" sldId="264"/>
            <ac:spMk id="6" creationId="{B31BFD35-9535-1A6E-8AB8-5C0A73D2701C}"/>
          </ac:spMkLst>
        </pc:spChg>
        <pc:spChg chg="mod">
          <ac:chgData name="Armel  MOUATCHO" userId="5e1e4a48-2b53-4fcb-af03-438f2c9995ac" providerId="ADAL" clId="{2CBEFAA8-58ED-4091-9E57-17CB602810FB}" dt="2023-06-21T15:32:03.578" v="384" actId="465"/>
          <ac:spMkLst>
            <pc:docMk/>
            <pc:sldMk cId="1863092310" sldId="264"/>
            <ac:spMk id="8" creationId="{4371B2CD-65E7-40D8-CF77-6CD4D6FC438A}"/>
          </ac:spMkLst>
        </pc:spChg>
        <pc:graphicFrameChg chg="add del mod">
          <ac:chgData name="Armel  MOUATCHO" userId="5e1e4a48-2b53-4fcb-af03-438f2c9995ac" providerId="ADAL" clId="{2CBEFAA8-58ED-4091-9E57-17CB602810FB}" dt="2023-06-21T15:32:03.578" v="384" actId="465"/>
          <ac:graphicFrameMkLst>
            <pc:docMk/>
            <pc:sldMk cId="1863092310" sldId="264"/>
            <ac:graphicFrameMk id="2" creationId="{C99C4B40-D48E-40E3-8699-CE9EBD26AA62}"/>
          </ac:graphicFrameMkLst>
        </pc:graphicFrameChg>
        <pc:graphicFrameChg chg="add del mod">
          <ac:chgData name="Armel  MOUATCHO" userId="5e1e4a48-2b53-4fcb-af03-438f2c9995ac" providerId="ADAL" clId="{2CBEFAA8-58ED-4091-9E57-17CB602810FB}" dt="2023-06-21T15:32:03.578" v="384" actId="465"/>
          <ac:graphicFrameMkLst>
            <pc:docMk/>
            <pc:sldMk cId="1863092310" sldId="264"/>
            <ac:graphicFrameMk id="5" creationId="{4C5B38E4-7892-4A3B-8B9F-CEA04A4E9A06}"/>
          </ac:graphicFrameMkLst>
        </pc:graphicFrameChg>
        <pc:graphicFrameChg chg="add del mod">
          <ac:chgData name="Armel  MOUATCHO" userId="5e1e4a48-2b53-4fcb-af03-438f2c9995ac" providerId="ADAL" clId="{2CBEFAA8-58ED-4091-9E57-17CB602810FB}" dt="2023-06-21T15:30:50.667" v="366" actId="478"/>
          <ac:graphicFrameMkLst>
            <pc:docMk/>
            <pc:sldMk cId="1863092310" sldId="264"/>
            <ac:graphicFrameMk id="7" creationId="{C99C4B40-D48E-40E3-8699-CE9EBD26AA62}"/>
          </ac:graphicFrameMkLst>
        </pc:graphicFrameChg>
        <pc:graphicFrameChg chg="add del mod">
          <ac:chgData name="Armel  MOUATCHO" userId="5e1e4a48-2b53-4fcb-af03-438f2c9995ac" providerId="ADAL" clId="{2CBEFAA8-58ED-4091-9E57-17CB602810FB}" dt="2023-06-21T15:31:34.251" v="379" actId="478"/>
          <ac:graphicFrameMkLst>
            <pc:docMk/>
            <pc:sldMk cId="1863092310" sldId="264"/>
            <ac:graphicFrameMk id="9" creationId="{4C5B38E4-7892-4A3B-8B9F-CEA04A4E9A06}"/>
          </ac:graphicFrameMkLst>
        </pc:graphicFrameChg>
      </pc:sldChg>
    </pc:docChg>
  </pc:docChgLst>
  <pc:docChgLst>
    <pc:chgData name="Armel  MOUATCHO" userId="5e1e4a48-2b53-4fcb-af03-438f2c9995ac" providerId="ADAL" clId="{3BD2FD9F-8219-43C1-B3B3-6B1DF9A2A5A6}"/>
    <pc:docChg chg="undo redo custSel modSld">
      <pc:chgData name="Armel  MOUATCHO" userId="5e1e4a48-2b53-4fcb-af03-438f2c9995ac" providerId="ADAL" clId="{3BD2FD9F-8219-43C1-B3B3-6B1DF9A2A5A6}" dt="2023-08-30T11:09:17.577" v="389" actId="14100"/>
      <pc:docMkLst>
        <pc:docMk/>
      </pc:docMkLst>
      <pc:sldChg chg="addSp delSp modSp mod">
        <pc:chgData name="Armel  MOUATCHO" userId="5e1e4a48-2b53-4fcb-af03-438f2c9995ac" providerId="ADAL" clId="{3BD2FD9F-8219-43C1-B3B3-6B1DF9A2A5A6}" dt="2023-08-30T10:50:28.459" v="280" actId="403"/>
        <pc:sldMkLst>
          <pc:docMk/>
          <pc:sldMk cId="1922229770" sldId="258"/>
        </pc:sldMkLst>
        <pc:spChg chg="mod">
          <ac:chgData name="Armel  MOUATCHO" userId="5e1e4a48-2b53-4fcb-af03-438f2c9995ac" providerId="ADAL" clId="{3BD2FD9F-8219-43C1-B3B3-6B1DF9A2A5A6}" dt="2023-08-30T10:47:11.309" v="208" actId="20577"/>
          <ac:spMkLst>
            <pc:docMk/>
            <pc:sldMk cId="1922229770" sldId="258"/>
            <ac:spMk id="2" creationId="{80A86552-F123-4DB5-6264-D58C7CBCCF5B}"/>
          </ac:spMkLst>
        </pc:spChg>
        <pc:spChg chg="mod">
          <ac:chgData name="Armel  MOUATCHO" userId="5e1e4a48-2b53-4fcb-af03-438f2c9995ac" providerId="ADAL" clId="{3BD2FD9F-8219-43C1-B3B3-6B1DF9A2A5A6}" dt="2023-08-30T10:48:44.959" v="270" actId="20577"/>
          <ac:spMkLst>
            <pc:docMk/>
            <pc:sldMk cId="1922229770" sldId="258"/>
            <ac:spMk id="15" creationId="{D044EBDF-308B-DD5B-E26D-EFE33FDA1183}"/>
          </ac:spMkLst>
        </pc:spChg>
        <pc:graphicFrameChg chg="del mod">
          <ac:chgData name="Armel  MOUATCHO" userId="5e1e4a48-2b53-4fcb-af03-438f2c9995ac" providerId="ADAL" clId="{3BD2FD9F-8219-43C1-B3B3-6B1DF9A2A5A6}" dt="2023-08-23T10:21:32.285" v="14" actId="478"/>
          <ac:graphicFrameMkLst>
            <pc:docMk/>
            <pc:sldMk cId="1922229770" sldId="258"/>
            <ac:graphicFrameMk id="3" creationId="{067E484B-959F-79DD-FEE8-9724F8BE5933}"/>
          </ac:graphicFrameMkLst>
        </pc:graphicFrameChg>
        <pc:graphicFrameChg chg="add mod modGraphic">
          <ac:chgData name="Armel  MOUATCHO" userId="5e1e4a48-2b53-4fcb-af03-438f2c9995ac" providerId="ADAL" clId="{3BD2FD9F-8219-43C1-B3B3-6B1DF9A2A5A6}" dt="2023-08-30T10:49:48.596" v="274" actId="14100"/>
          <ac:graphicFrameMkLst>
            <pc:docMk/>
            <pc:sldMk cId="1922229770" sldId="258"/>
            <ac:graphicFrameMk id="3" creationId="{A6501A6A-B3A3-C595-86F0-33817EAD4E72}"/>
          </ac:graphicFrameMkLst>
        </pc:graphicFrameChg>
        <pc:graphicFrameChg chg="add del mod">
          <ac:chgData name="Armel  MOUATCHO" userId="5e1e4a48-2b53-4fcb-af03-438f2c9995ac" providerId="ADAL" clId="{3BD2FD9F-8219-43C1-B3B3-6B1DF9A2A5A6}" dt="2023-08-23T10:22:15.910" v="23" actId="478"/>
          <ac:graphicFrameMkLst>
            <pc:docMk/>
            <pc:sldMk cId="1922229770" sldId="258"/>
            <ac:graphicFrameMk id="4" creationId="{8BA3251C-67B2-E3F3-B53B-D8B9D0C15424}"/>
          </ac:graphicFrameMkLst>
        </pc:graphicFrameChg>
        <pc:graphicFrameChg chg="add mod modGraphic">
          <ac:chgData name="Armel  MOUATCHO" userId="5e1e4a48-2b53-4fcb-af03-438f2c9995ac" providerId="ADAL" clId="{3BD2FD9F-8219-43C1-B3B3-6B1DF9A2A5A6}" dt="2023-08-30T10:50:28.459" v="280" actId="403"/>
          <ac:graphicFrameMkLst>
            <pc:docMk/>
            <pc:sldMk cId="1922229770" sldId="258"/>
            <ac:graphicFrameMk id="4" creationId="{93392F11-1D71-FC3F-B1E2-351AF8F94074}"/>
          </ac:graphicFrameMkLst>
        </pc:graphicFrameChg>
        <pc:graphicFrameChg chg="add del mod modGraphic">
          <ac:chgData name="Armel  MOUATCHO" userId="5e1e4a48-2b53-4fcb-af03-438f2c9995ac" providerId="ADAL" clId="{3BD2FD9F-8219-43C1-B3B3-6B1DF9A2A5A6}" dt="2023-08-30T10:49:28.879" v="271" actId="478"/>
          <ac:graphicFrameMkLst>
            <pc:docMk/>
            <pc:sldMk cId="1922229770" sldId="258"/>
            <ac:graphicFrameMk id="5" creationId="{3532F387-379D-EF75-33FA-AF844D6FDD80}"/>
          </ac:graphicFrameMkLst>
        </pc:graphicFrameChg>
        <pc:graphicFrameChg chg="add del mod">
          <ac:chgData name="Armel  MOUATCHO" userId="5e1e4a48-2b53-4fcb-af03-438f2c9995ac" providerId="ADAL" clId="{3BD2FD9F-8219-43C1-B3B3-6B1DF9A2A5A6}" dt="2023-08-23T10:22:02.674" v="21"/>
          <ac:graphicFrameMkLst>
            <pc:docMk/>
            <pc:sldMk cId="1922229770" sldId="258"/>
            <ac:graphicFrameMk id="6" creationId="{9BA58BA7-1755-621D-3102-8A6B391A666B}"/>
          </ac:graphicFrameMkLst>
        </pc:graphicFrameChg>
        <pc:graphicFrameChg chg="add del mod modGraphic">
          <ac:chgData name="Armel  MOUATCHO" userId="5e1e4a48-2b53-4fcb-af03-438f2c9995ac" providerId="ADAL" clId="{3BD2FD9F-8219-43C1-B3B3-6B1DF9A2A5A6}" dt="2023-08-30T10:50:02.477" v="276" actId="478"/>
          <ac:graphicFrameMkLst>
            <pc:docMk/>
            <pc:sldMk cId="1922229770" sldId="258"/>
            <ac:graphicFrameMk id="7" creationId="{EF5055CD-D982-5843-D687-EDFA56E5403C}"/>
          </ac:graphicFrameMkLst>
        </pc:graphicFrameChg>
      </pc:sldChg>
      <pc:sldChg chg="addSp delSp modSp mod">
        <pc:chgData name="Armel  MOUATCHO" userId="5e1e4a48-2b53-4fcb-af03-438f2c9995ac" providerId="ADAL" clId="{3BD2FD9F-8219-43C1-B3B3-6B1DF9A2A5A6}" dt="2023-08-30T10:54:26.933" v="298" actId="14100"/>
        <pc:sldMkLst>
          <pc:docMk/>
          <pc:sldMk cId="2131217648" sldId="259"/>
        </pc:sldMkLst>
        <pc:graphicFrameChg chg="del">
          <ac:chgData name="Armel  MOUATCHO" userId="5e1e4a48-2b53-4fcb-af03-438f2c9995ac" providerId="ADAL" clId="{3BD2FD9F-8219-43C1-B3B3-6B1DF9A2A5A6}" dt="2023-08-23T10:24:58.094" v="46" actId="478"/>
          <ac:graphicFrameMkLst>
            <pc:docMk/>
            <pc:sldMk cId="2131217648" sldId="259"/>
            <ac:graphicFrameMk id="3" creationId="{1B798835-2A9A-1BFD-8994-C7F9B4EE46F4}"/>
          </ac:graphicFrameMkLst>
        </pc:graphicFrameChg>
        <pc:graphicFrameChg chg="add mod">
          <ac:chgData name="Armel  MOUATCHO" userId="5e1e4a48-2b53-4fcb-af03-438f2c9995ac" providerId="ADAL" clId="{3BD2FD9F-8219-43C1-B3B3-6B1DF9A2A5A6}" dt="2023-08-30T10:53:14.245" v="284" actId="12788"/>
          <ac:graphicFrameMkLst>
            <pc:docMk/>
            <pc:sldMk cId="2131217648" sldId="259"/>
            <ac:graphicFrameMk id="3" creationId="{70881E2A-19E8-D39E-352F-921745039837}"/>
          </ac:graphicFrameMkLst>
        </pc:graphicFrameChg>
        <pc:graphicFrameChg chg="add del mod">
          <ac:chgData name="Armel  MOUATCHO" userId="5e1e4a48-2b53-4fcb-af03-438f2c9995ac" providerId="ADAL" clId="{3BD2FD9F-8219-43C1-B3B3-6B1DF9A2A5A6}" dt="2023-08-30T10:52:50.032" v="281" actId="478"/>
          <ac:graphicFrameMkLst>
            <pc:docMk/>
            <pc:sldMk cId="2131217648" sldId="259"/>
            <ac:graphicFrameMk id="4" creationId="{C8C66326-95EB-CB35-C6BC-1A3A7B7669A8}"/>
          </ac:graphicFrameMkLst>
        </pc:graphicFrameChg>
        <pc:graphicFrameChg chg="add del mod">
          <ac:chgData name="Armel  MOUATCHO" userId="5e1e4a48-2b53-4fcb-af03-438f2c9995ac" providerId="ADAL" clId="{3BD2FD9F-8219-43C1-B3B3-6B1DF9A2A5A6}" dt="2023-08-30T10:53:26.709" v="285" actId="478"/>
          <ac:graphicFrameMkLst>
            <pc:docMk/>
            <pc:sldMk cId="2131217648" sldId="259"/>
            <ac:graphicFrameMk id="6" creationId="{EFE085B2-338E-4CFE-8AD5-77C53ADAE1FF}"/>
          </ac:graphicFrameMkLst>
        </pc:graphicFrameChg>
        <pc:graphicFrameChg chg="add mod">
          <ac:chgData name="Armel  MOUATCHO" userId="5e1e4a48-2b53-4fcb-af03-438f2c9995ac" providerId="ADAL" clId="{3BD2FD9F-8219-43C1-B3B3-6B1DF9A2A5A6}" dt="2023-08-30T10:53:59.028" v="293" actId="14100"/>
          <ac:graphicFrameMkLst>
            <pc:docMk/>
            <pc:sldMk cId="2131217648" sldId="259"/>
            <ac:graphicFrameMk id="7" creationId="{227BE035-4178-48C8-B26F-9D733A643FCB}"/>
          </ac:graphicFrameMkLst>
        </pc:graphicFrameChg>
        <pc:graphicFrameChg chg="del">
          <ac:chgData name="Armel  MOUATCHO" userId="5e1e4a48-2b53-4fcb-af03-438f2c9995ac" providerId="ADAL" clId="{3BD2FD9F-8219-43C1-B3B3-6B1DF9A2A5A6}" dt="2023-08-23T10:25:24.915" v="50" actId="478"/>
          <ac:graphicFrameMkLst>
            <pc:docMk/>
            <pc:sldMk cId="2131217648" sldId="259"/>
            <ac:graphicFrameMk id="7" creationId="{3DF19C70-3CE6-448A-AD26-A022040596B6}"/>
          </ac:graphicFrameMkLst>
        </pc:graphicFrameChg>
        <pc:graphicFrameChg chg="add mod">
          <ac:chgData name="Armel  MOUATCHO" userId="5e1e4a48-2b53-4fcb-af03-438f2c9995ac" providerId="ADAL" clId="{3BD2FD9F-8219-43C1-B3B3-6B1DF9A2A5A6}" dt="2023-08-30T10:54:26.933" v="298" actId="14100"/>
          <ac:graphicFrameMkLst>
            <pc:docMk/>
            <pc:sldMk cId="2131217648" sldId="259"/>
            <ac:graphicFrameMk id="8" creationId="{8A25DE21-9035-4533-B3FA-A1C1240DEDF7}"/>
          </ac:graphicFrameMkLst>
        </pc:graphicFrameChg>
        <pc:graphicFrameChg chg="del mod">
          <ac:chgData name="Armel  MOUATCHO" userId="5e1e4a48-2b53-4fcb-af03-438f2c9995ac" providerId="ADAL" clId="{3BD2FD9F-8219-43C1-B3B3-6B1DF9A2A5A6}" dt="2023-08-23T10:26:50.908" v="59" actId="478"/>
          <ac:graphicFrameMkLst>
            <pc:docMk/>
            <pc:sldMk cId="2131217648" sldId="259"/>
            <ac:graphicFrameMk id="8" creationId="{9029CEB3-0E73-4EBE-A86C-1F195CE98C96}"/>
          </ac:graphicFrameMkLst>
        </pc:graphicFrameChg>
        <pc:graphicFrameChg chg="add del mod">
          <ac:chgData name="Armel  MOUATCHO" userId="5e1e4a48-2b53-4fcb-af03-438f2c9995ac" providerId="ADAL" clId="{3BD2FD9F-8219-43C1-B3B3-6B1DF9A2A5A6}" dt="2023-08-30T10:54:03.196" v="294" actId="478"/>
          <ac:graphicFrameMkLst>
            <pc:docMk/>
            <pc:sldMk cId="2131217648" sldId="259"/>
            <ac:graphicFrameMk id="9" creationId="{F1624406-E044-41F9-941A-FD5C4EF53B96}"/>
          </ac:graphicFrameMkLst>
        </pc:graphicFrameChg>
      </pc:sldChg>
      <pc:sldChg chg="addSp delSp modSp mod">
        <pc:chgData name="Armel  MOUATCHO" userId="5e1e4a48-2b53-4fcb-af03-438f2c9995ac" providerId="ADAL" clId="{3BD2FD9F-8219-43C1-B3B3-6B1DF9A2A5A6}" dt="2023-08-30T10:58:40.149" v="321" actId="12788"/>
        <pc:sldMkLst>
          <pc:docMk/>
          <pc:sldMk cId="608108037" sldId="260"/>
        </pc:sldMkLst>
        <pc:spChg chg="mod">
          <ac:chgData name="Armel  MOUATCHO" userId="5e1e4a48-2b53-4fcb-af03-438f2c9995ac" providerId="ADAL" clId="{3BD2FD9F-8219-43C1-B3B3-6B1DF9A2A5A6}" dt="2023-08-30T10:55:34.077" v="304"/>
          <ac:spMkLst>
            <pc:docMk/>
            <pc:sldMk cId="608108037" sldId="260"/>
            <ac:spMk id="6" creationId="{100879E4-EE5B-BE36-5A65-9029BA34DAD6}"/>
          </ac:spMkLst>
        </pc:spChg>
        <pc:spChg chg="mod">
          <ac:chgData name="Armel  MOUATCHO" userId="5e1e4a48-2b53-4fcb-af03-438f2c9995ac" providerId="ADAL" clId="{3BD2FD9F-8219-43C1-B3B3-6B1DF9A2A5A6}" dt="2023-08-30T10:57:21.880" v="311"/>
          <ac:spMkLst>
            <pc:docMk/>
            <pc:sldMk cId="608108037" sldId="260"/>
            <ac:spMk id="9" creationId="{BCA665ED-64B0-9255-35D5-2A338EC9FD49}"/>
          </ac:spMkLst>
        </pc:spChg>
        <pc:graphicFrameChg chg="add del mod">
          <ac:chgData name="Armel  MOUATCHO" userId="5e1e4a48-2b53-4fcb-af03-438f2c9995ac" providerId="ADAL" clId="{3BD2FD9F-8219-43C1-B3B3-6B1DF9A2A5A6}" dt="2023-08-30T10:57:58.060" v="315" actId="1076"/>
          <ac:graphicFrameMkLst>
            <pc:docMk/>
            <pc:sldMk cId="608108037" sldId="260"/>
            <ac:graphicFrameMk id="2" creationId="{A69EF88C-6406-4EBD-B22D-926A265EA4B3}"/>
          </ac:graphicFrameMkLst>
        </pc:graphicFrameChg>
        <pc:graphicFrameChg chg="add mod">
          <ac:chgData name="Armel  MOUATCHO" userId="5e1e4a48-2b53-4fcb-af03-438f2c9995ac" providerId="ADAL" clId="{3BD2FD9F-8219-43C1-B3B3-6B1DF9A2A5A6}" dt="2023-08-30T10:58:40.149" v="321" actId="12788"/>
          <ac:graphicFrameMkLst>
            <pc:docMk/>
            <pc:sldMk cId="608108037" sldId="260"/>
            <ac:graphicFrameMk id="5" creationId="{02818A9E-0CCC-485D-A40E-B2C2BA96BC9D}"/>
          </ac:graphicFrameMkLst>
        </pc:graphicFrameChg>
        <pc:graphicFrameChg chg="del">
          <ac:chgData name="Armel  MOUATCHO" userId="5e1e4a48-2b53-4fcb-af03-438f2c9995ac" providerId="ADAL" clId="{3BD2FD9F-8219-43C1-B3B3-6B1DF9A2A5A6}" dt="2023-08-23T10:29:11.630" v="81" actId="478"/>
          <ac:graphicFrameMkLst>
            <pc:docMk/>
            <pc:sldMk cId="608108037" sldId="260"/>
            <ac:graphicFrameMk id="8" creationId="{02818A9E-0CCC-485D-A40E-B2C2BA96BC9D}"/>
          </ac:graphicFrameMkLst>
        </pc:graphicFrameChg>
        <pc:graphicFrameChg chg="add del mod">
          <ac:chgData name="Armel  MOUATCHO" userId="5e1e4a48-2b53-4fcb-af03-438f2c9995ac" providerId="ADAL" clId="{3BD2FD9F-8219-43C1-B3B3-6B1DF9A2A5A6}" dt="2023-08-30T10:56:36.232" v="305" actId="478"/>
          <ac:graphicFrameMkLst>
            <pc:docMk/>
            <pc:sldMk cId="608108037" sldId="260"/>
            <ac:graphicFrameMk id="10" creationId="{A69EF88C-6406-4EBD-B22D-926A265EA4B3}"/>
          </ac:graphicFrameMkLst>
        </pc:graphicFrameChg>
        <pc:graphicFrameChg chg="add del mod">
          <ac:chgData name="Armel  MOUATCHO" userId="5e1e4a48-2b53-4fcb-af03-438f2c9995ac" providerId="ADAL" clId="{3BD2FD9F-8219-43C1-B3B3-6B1DF9A2A5A6}" dt="2023-08-30T10:57:36.939" v="312" actId="478"/>
          <ac:graphicFrameMkLst>
            <pc:docMk/>
            <pc:sldMk cId="608108037" sldId="260"/>
            <ac:graphicFrameMk id="11" creationId="{02818A9E-0CCC-485D-A40E-B2C2BA96BC9D}"/>
          </ac:graphicFrameMkLst>
        </pc:graphicFrameChg>
        <pc:picChg chg="add del">
          <ac:chgData name="Armel  MOUATCHO" userId="5e1e4a48-2b53-4fcb-af03-438f2c9995ac" providerId="ADAL" clId="{3BD2FD9F-8219-43C1-B3B3-6B1DF9A2A5A6}" dt="2023-08-23T10:27:51.348" v="72" actId="22"/>
          <ac:picMkLst>
            <pc:docMk/>
            <pc:sldMk cId="608108037" sldId="260"/>
            <ac:picMk id="7" creationId="{422815CD-EC74-499B-18AB-EC3D86559518}"/>
          </ac:picMkLst>
        </pc:picChg>
      </pc:sldChg>
      <pc:sldChg chg="addSp delSp modSp mod">
        <pc:chgData name="Armel  MOUATCHO" userId="5e1e4a48-2b53-4fcb-af03-438f2c9995ac" providerId="ADAL" clId="{3BD2FD9F-8219-43C1-B3B3-6B1DF9A2A5A6}" dt="2023-08-30T11:01:43.555" v="336" actId="1076"/>
        <pc:sldMkLst>
          <pc:docMk/>
          <pc:sldMk cId="2987284672" sldId="261"/>
        </pc:sldMkLst>
        <pc:spChg chg="mod">
          <ac:chgData name="Armel  MOUATCHO" userId="5e1e4a48-2b53-4fcb-af03-438f2c9995ac" providerId="ADAL" clId="{3BD2FD9F-8219-43C1-B3B3-6B1DF9A2A5A6}" dt="2023-08-30T10:59:17.868" v="325"/>
          <ac:spMkLst>
            <pc:docMk/>
            <pc:sldMk cId="2987284672" sldId="261"/>
            <ac:spMk id="2" creationId="{0CACBB37-17F8-2660-9060-BD62E14251F6}"/>
          </ac:spMkLst>
        </pc:spChg>
        <pc:spChg chg="mod">
          <ac:chgData name="Armel  MOUATCHO" userId="5e1e4a48-2b53-4fcb-af03-438f2c9995ac" providerId="ADAL" clId="{3BD2FD9F-8219-43C1-B3B3-6B1DF9A2A5A6}" dt="2023-08-30T11:00:26.741" v="329"/>
          <ac:spMkLst>
            <pc:docMk/>
            <pc:sldMk cId="2987284672" sldId="261"/>
            <ac:spMk id="7" creationId="{65785932-E3F9-15C2-4FAB-51D60EFE2907}"/>
          </ac:spMkLst>
        </pc:spChg>
        <pc:grpChg chg="add del mod">
          <ac:chgData name="Armel  MOUATCHO" userId="5e1e4a48-2b53-4fcb-af03-438f2c9995ac" providerId="ADAL" clId="{3BD2FD9F-8219-43C1-B3B3-6B1DF9A2A5A6}" dt="2023-08-30T11:01:22.672" v="330" actId="478"/>
          <ac:grpSpMkLst>
            <pc:docMk/>
            <pc:sldMk cId="2987284672" sldId="261"/>
            <ac:grpSpMk id="4" creationId="{F366FB51-D901-19F9-85CE-8D5238C13974}"/>
          </ac:grpSpMkLst>
        </pc:grpChg>
        <pc:grpChg chg="add mod">
          <ac:chgData name="Armel  MOUATCHO" userId="5e1e4a48-2b53-4fcb-af03-438f2c9995ac" providerId="ADAL" clId="{3BD2FD9F-8219-43C1-B3B3-6B1DF9A2A5A6}" dt="2023-08-30T11:01:43.555" v="336" actId="1076"/>
          <ac:grpSpMkLst>
            <pc:docMk/>
            <pc:sldMk cId="2987284672" sldId="261"/>
            <ac:grpSpMk id="11" creationId="{F366FB51-D901-19F9-85CE-8D5238C13974}"/>
          </ac:grpSpMkLst>
        </pc:grpChg>
        <pc:grpChg chg="add del">
          <ac:chgData name="Armel  MOUATCHO" userId="5e1e4a48-2b53-4fcb-af03-438f2c9995ac" providerId="ADAL" clId="{3BD2FD9F-8219-43C1-B3B3-6B1DF9A2A5A6}" dt="2023-08-23T10:35:34.562" v="137" actId="478"/>
          <ac:grpSpMkLst>
            <pc:docMk/>
            <pc:sldMk cId="2987284672" sldId="261"/>
            <ac:grpSpMk id="14" creationId="{D541419B-E11D-A24E-D9C8-E3AD089821EE}"/>
          </ac:grpSpMkLst>
        </pc:grpChg>
        <pc:graphicFrameChg chg="add del mod">
          <ac:chgData name="Armel  MOUATCHO" userId="5e1e4a48-2b53-4fcb-af03-438f2c9995ac" providerId="ADAL" clId="{3BD2FD9F-8219-43C1-B3B3-6B1DF9A2A5A6}" dt="2023-08-30T10:58:55.010" v="322" actId="478"/>
          <ac:graphicFrameMkLst>
            <pc:docMk/>
            <pc:sldMk cId="2987284672" sldId="261"/>
            <ac:graphicFrameMk id="3" creationId="{E45A0817-7380-4797-903E-4280FCDBA4F3}"/>
          </ac:graphicFrameMkLst>
        </pc:graphicFrameChg>
        <pc:graphicFrameChg chg="add mod">
          <ac:chgData name="Armel  MOUATCHO" userId="5e1e4a48-2b53-4fcb-af03-438f2c9995ac" providerId="ADAL" clId="{3BD2FD9F-8219-43C1-B3B3-6B1DF9A2A5A6}" dt="2023-08-23T10:36:03.385" v="156"/>
          <ac:graphicFrameMkLst>
            <pc:docMk/>
            <pc:sldMk cId="2987284672" sldId="261"/>
            <ac:graphicFrameMk id="6" creationId="{3A16246E-4F8E-4881-87DF-88C408E7110F}"/>
          </ac:graphicFrameMkLst>
        </pc:graphicFrameChg>
        <pc:graphicFrameChg chg="add mod">
          <ac:chgData name="Armel  MOUATCHO" userId="5e1e4a48-2b53-4fcb-af03-438f2c9995ac" providerId="ADAL" clId="{3BD2FD9F-8219-43C1-B3B3-6B1DF9A2A5A6}" dt="2023-08-23T10:35:35.065" v="138"/>
          <ac:graphicFrameMkLst>
            <pc:docMk/>
            <pc:sldMk cId="2987284672" sldId="261"/>
            <ac:graphicFrameMk id="8" creationId="{7DB35C35-8273-481E-80F2-9C6650C614C2}"/>
          </ac:graphicFrameMkLst>
        </pc:graphicFrameChg>
        <pc:graphicFrameChg chg="add mod">
          <ac:chgData name="Armel  MOUATCHO" userId="5e1e4a48-2b53-4fcb-af03-438f2c9995ac" providerId="ADAL" clId="{3BD2FD9F-8219-43C1-B3B3-6B1DF9A2A5A6}" dt="2023-08-23T10:36:09.968" v="158"/>
          <ac:graphicFrameMkLst>
            <pc:docMk/>
            <pc:sldMk cId="2987284672" sldId="261"/>
            <ac:graphicFrameMk id="9" creationId="{7DA516FB-E5DB-447B-B5D7-4A204FACEA8D}"/>
          </ac:graphicFrameMkLst>
        </pc:graphicFrameChg>
        <pc:graphicFrameChg chg="add del mod">
          <ac:chgData name="Armel  MOUATCHO" userId="5e1e4a48-2b53-4fcb-af03-438f2c9995ac" providerId="ADAL" clId="{3BD2FD9F-8219-43C1-B3B3-6B1DF9A2A5A6}" dt="2023-08-30T10:59:07.973" v="324" actId="1076"/>
          <ac:graphicFrameMkLst>
            <pc:docMk/>
            <pc:sldMk cId="2987284672" sldId="261"/>
            <ac:graphicFrameMk id="10" creationId="{E45A0817-7380-4797-903E-4280FCDBA4F3}"/>
          </ac:graphicFrameMkLst>
        </pc:graphicFrameChg>
        <pc:graphicFrameChg chg="add mod">
          <ac:chgData name="Armel  MOUATCHO" userId="5e1e4a48-2b53-4fcb-af03-438f2c9995ac" providerId="ADAL" clId="{3BD2FD9F-8219-43C1-B3B3-6B1DF9A2A5A6}" dt="2023-08-30T11:01:23.958" v="331"/>
          <ac:graphicFrameMkLst>
            <pc:docMk/>
            <pc:sldMk cId="2987284672" sldId="261"/>
            <ac:graphicFrameMk id="12" creationId="{3A16246E-4F8E-4881-87DF-88C408E7110F}"/>
          </ac:graphicFrameMkLst>
        </pc:graphicFrameChg>
        <pc:graphicFrameChg chg="add mod">
          <ac:chgData name="Armel  MOUATCHO" userId="5e1e4a48-2b53-4fcb-af03-438f2c9995ac" providerId="ADAL" clId="{3BD2FD9F-8219-43C1-B3B3-6B1DF9A2A5A6}" dt="2023-08-30T11:01:23.958" v="331"/>
          <ac:graphicFrameMkLst>
            <pc:docMk/>
            <pc:sldMk cId="2987284672" sldId="261"/>
            <ac:graphicFrameMk id="13" creationId="{7DB35C35-8273-481E-80F2-9C6650C614C2}"/>
          </ac:graphicFrameMkLst>
        </pc:graphicFrameChg>
        <pc:graphicFrameChg chg="add mod">
          <ac:chgData name="Armel  MOUATCHO" userId="5e1e4a48-2b53-4fcb-af03-438f2c9995ac" providerId="ADAL" clId="{3BD2FD9F-8219-43C1-B3B3-6B1DF9A2A5A6}" dt="2023-08-30T11:01:23.958" v="331"/>
          <ac:graphicFrameMkLst>
            <pc:docMk/>
            <pc:sldMk cId="2987284672" sldId="261"/>
            <ac:graphicFrameMk id="14" creationId="{7DA516FB-E5DB-447B-B5D7-4A204FACEA8D}"/>
          </ac:graphicFrameMkLst>
        </pc:graphicFrameChg>
      </pc:sldChg>
      <pc:sldChg chg="addSp delSp modSp mod">
        <pc:chgData name="Armel  MOUATCHO" userId="5e1e4a48-2b53-4fcb-af03-438f2c9995ac" providerId="ADAL" clId="{3BD2FD9F-8219-43C1-B3B3-6B1DF9A2A5A6}" dt="2023-08-30T11:04:43.858" v="359" actId="14100"/>
        <pc:sldMkLst>
          <pc:docMk/>
          <pc:sldMk cId="29105949" sldId="262"/>
        </pc:sldMkLst>
        <pc:spChg chg="mod">
          <ac:chgData name="Armel  MOUATCHO" userId="5e1e4a48-2b53-4fcb-af03-438f2c9995ac" providerId="ADAL" clId="{3BD2FD9F-8219-43C1-B3B3-6B1DF9A2A5A6}" dt="2023-08-30T11:03:24.719" v="353"/>
          <ac:spMkLst>
            <pc:docMk/>
            <pc:sldMk cId="29105949" sldId="262"/>
            <ac:spMk id="6" creationId="{7C328617-4BAA-540C-6443-0E464FAF32FE}"/>
          </ac:spMkLst>
        </pc:spChg>
        <pc:graphicFrameChg chg="add del mod">
          <ac:chgData name="Armel  MOUATCHO" userId="5e1e4a48-2b53-4fcb-af03-438f2c9995ac" providerId="ADAL" clId="{3BD2FD9F-8219-43C1-B3B3-6B1DF9A2A5A6}" dt="2023-08-30T11:02:02.925" v="337" actId="478"/>
          <ac:graphicFrameMkLst>
            <pc:docMk/>
            <pc:sldMk cId="29105949" sldId="262"/>
            <ac:graphicFrameMk id="2" creationId="{51237C6B-F200-85A0-9C16-FD49C883EB9D}"/>
          </ac:graphicFrameMkLst>
        </pc:graphicFrameChg>
        <pc:graphicFrameChg chg="del mod">
          <ac:chgData name="Armel  MOUATCHO" userId="5e1e4a48-2b53-4fcb-af03-438f2c9995ac" providerId="ADAL" clId="{3BD2FD9F-8219-43C1-B3B3-6B1DF9A2A5A6}" dt="2023-08-30T11:02:43.325" v="345" actId="478"/>
          <ac:graphicFrameMkLst>
            <pc:docMk/>
            <pc:sldMk cId="29105949" sldId="262"/>
            <ac:graphicFrameMk id="5" creationId="{CAB19DAA-1B76-35F1-6C61-FDE045FA00BF}"/>
          </ac:graphicFrameMkLst>
        </pc:graphicFrameChg>
        <pc:graphicFrameChg chg="add del mod">
          <ac:chgData name="Armel  MOUATCHO" userId="5e1e4a48-2b53-4fcb-af03-438f2c9995ac" providerId="ADAL" clId="{3BD2FD9F-8219-43C1-B3B3-6B1DF9A2A5A6}" dt="2023-08-30T11:04:19.603" v="354" actId="478"/>
          <ac:graphicFrameMkLst>
            <pc:docMk/>
            <pc:sldMk cId="29105949" sldId="262"/>
            <ac:graphicFrameMk id="7" creationId="{58ED85E4-A0D0-4BAF-8AB0-5721EC78D4D0}"/>
          </ac:graphicFrameMkLst>
        </pc:graphicFrameChg>
        <pc:graphicFrameChg chg="add del mod">
          <ac:chgData name="Armel  MOUATCHO" userId="5e1e4a48-2b53-4fcb-af03-438f2c9995ac" providerId="ADAL" clId="{3BD2FD9F-8219-43C1-B3B3-6B1DF9A2A5A6}" dt="2023-08-30T11:02:36.899" v="344" actId="1076"/>
          <ac:graphicFrameMkLst>
            <pc:docMk/>
            <pc:sldMk cId="29105949" sldId="262"/>
            <ac:graphicFrameMk id="8" creationId="{51237C6B-F200-85A0-9C16-FD49C883EB9D}"/>
          </ac:graphicFrameMkLst>
        </pc:graphicFrameChg>
        <pc:graphicFrameChg chg="add del mod">
          <ac:chgData name="Armel  MOUATCHO" userId="5e1e4a48-2b53-4fcb-af03-438f2c9995ac" providerId="ADAL" clId="{3BD2FD9F-8219-43C1-B3B3-6B1DF9A2A5A6}" dt="2023-08-30T11:02:55.715" v="348" actId="478"/>
          <ac:graphicFrameMkLst>
            <pc:docMk/>
            <pc:sldMk cId="29105949" sldId="262"/>
            <ac:graphicFrameMk id="9" creationId="{BCA9299A-095F-2CF8-726B-2F2EC8C66C90}"/>
          </ac:graphicFrameMkLst>
        </pc:graphicFrameChg>
        <pc:graphicFrameChg chg="del">
          <ac:chgData name="Armel  MOUATCHO" userId="5e1e4a48-2b53-4fcb-af03-438f2c9995ac" providerId="ADAL" clId="{3BD2FD9F-8219-43C1-B3B3-6B1DF9A2A5A6}" dt="2023-08-23T10:37:08.237" v="166" actId="478"/>
          <ac:graphicFrameMkLst>
            <pc:docMk/>
            <pc:sldMk cId="29105949" sldId="262"/>
            <ac:graphicFrameMk id="9" creationId="{FEBFC519-7ADB-E91D-8917-F42DF614EABE}"/>
          </ac:graphicFrameMkLst>
        </pc:graphicFrameChg>
        <pc:graphicFrameChg chg="del mod">
          <ac:chgData name="Armel  MOUATCHO" userId="5e1e4a48-2b53-4fcb-af03-438f2c9995ac" providerId="ADAL" clId="{3BD2FD9F-8219-43C1-B3B3-6B1DF9A2A5A6}" dt="2023-08-23T10:37:53.699" v="172" actId="478"/>
          <ac:graphicFrameMkLst>
            <pc:docMk/>
            <pc:sldMk cId="29105949" sldId="262"/>
            <ac:graphicFrameMk id="10" creationId="{58ED85E4-A0D0-4BAF-8AB0-5721EC78D4D0}"/>
          </ac:graphicFrameMkLst>
        </pc:graphicFrameChg>
        <pc:graphicFrameChg chg="mod">
          <ac:chgData name="Armel  MOUATCHO" userId="5e1e4a48-2b53-4fcb-af03-438f2c9995ac" providerId="ADAL" clId="{3BD2FD9F-8219-43C1-B3B3-6B1DF9A2A5A6}" dt="2023-08-30T11:03:13.757" v="352" actId="14100"/>
          <ac:graphicFrameMkLst>
            <pc:docMk/>
            <pc:sldMk cId="29105949" sldId="262"/>
            <ac:graphicFrameMk id="10" creationId="{C8C5FB81-09BB-C412-0F66-B739F614F97A}"/>
          </ac:graphicFrameMkLst>
        </pc:graphicFrameChg>
        <pc:graphicFrameChg chg="add mod">
          <ac:chgData name="Armel  MOUATCHO" userId="5e1e4a48-2b53-4fcb-af03-438f2c9995ac" providerId="ADAL" clId="{3BD2FD9F-8219-43C1-B3B3-6B1DF9A2A5A6}" dt="2023-08-30T11:04:43.858" v="359" actId="14100"/>
          <ac:graphicFrameMkLst>
            <pc:docMk/>
            <pc:sldMk cId="29105949" sldId="262"/>
            <ac:graphicFrameMk id="11" creationId="{58ED85E4-A0D0-4BAF-8AB0-5721EC78D4D0}"/>
          </ac:graphicFrameMkLst>
        </pc:graphicFrameChg>
      </pc:sldChg>
      <pc:sldChg chg="addSp delSp modSp mod">
        <pc:chgData name="Armel  MOUATCHO" userId="5e1e4a48-2b53-4fcb-af03-438f2c9995ac" providerId="ADAL" clId="{3BD2FD9F-8219-43C1-B3B3-6B1DF9A2A5A6}" dt="2023-08-30T11:07:01.554" v="377" actId="14100"/>
        <pc:sldMkLst>
          <pc:docMk/>
          <pc:sldMk cId="3752174920" sldId="263"/>
        </pc:sldMkLst>
        <pc:spChg chg="mod">
          <ac:chgData name="Armel  MOUATCHO" userId="5e1e4a48-2b53-4fcb-af03-438f2c9995ac" providerId="ADAL" clId="{3BD2FD9F-8219-43C1-B3B3-6B1DF9A2A5A6}" dt="2023-08-30T11:06:28.162" v="372" actId="1076"/>
          <ac:spMkLst>
            <pc:docMk/>
            <pc:sldMk cId="3752174920" sldId="263"/>
            <ac:spMk id="5" creationId="{7D5D29EC-4D64-BA7F-7CF0-78901FE83CEF}"/>
          </ac:spMkLst>
        </pc:spChg>
        <pc:spChg chg="mod">
          <ac:chgData name="Armel  MOUATCHO" userId="5e1e4a48-2b53-4fcb-af03-438f2c9995ac" providerId="ADAL" clId="{3BD2FD9F-8219-43C1-B3B3-6B1DF9A2A5A6}" dt="2023-08-30T11:05:51.719" v="365" actId="20577"/>
          <ac:spMkLst>
            <pc:docMk/>
            <pc:sldMk cId="3752174920" sldId="263"/>
            <ac:spMk id="7" creationId="{8A3C8AEF-3EEC-5C0C-DE34-8FA6664F3E19}"/>
          </ac:spMkLst>
        </pc:spChg>
        <pc:graphicFrameChg chg="add del mod">
          <ac:chgData name="Armel  MOUATCHO" userId="5e1e4a48-2b53-4fcb-af03-438f2c9995ac" providerId="ADAL" clId="{3BD2FD9F-8219-43C1-B3B3-6B1DF9A2A5A6}" dt="2023-08-30T11:06:08.746" v="367" actId="478"/>
          <ac:graphicFrameMkLst>
            <pc:docMk/>
            <pc:sldMk cId="3752174920" sldId="263"/>
            <ac:graphicFrameMk id="3" creationId="{8B7F0FDE-E3D1-46B8-A42C-6F8A22E34948}"/>
          </ac:graphicFrameMkLst>
        </pc:graphicFrameChg>
        <pc:graphicFrameChg chg="del mod">
          <ac:chgData name="Armel  MOUATCHO" userId="5e1e4a48-2b53-4fcb-af03-438f2c9995ac" providerId="ADAL" clId="{3BD2FD9F-8219-43C1-B3B3-6B1DF9A2A5A6}" dt="2023-08-30T11:06:35.425" v="374" actId="478"/>
          <ac:graphicFrameMkLst>
            <pc:docMk/>
            <pc:sldMk cId="3752174920" sldId="263"/>
            <ac:graphicFrameMk id="4" creationId="{AB1E28D1-E898-6B58-FB10-E3B06BA4BF54}"/>
          </ac:graphicFrameMkLst>
        </pc:graphicFrameChg>
        <pc:graphicFrameChg chg="add del mod">
          <ac:chgData name="Armel  MOUATCHO" userId="5e1e4a48-2b53-4fcb-af03-438f2c9995ac" providerId="ADAL" clId="{3BD2FD9F-8219-43C1-B3B3-6B1DF9A2A5A6}" dt="2023-08-30T11:06:17.778" v="370" actId="14100"/>
          <ac:graphicFrameMkLst>
            <pc:docMk/>
            <pc:sldMk cId="3752174920" sldId="263"/>
            <ac:graphicFrameMk id="6" creationId="{8B7F0FDE-E3D1-46B8-A42C-6F8A22E34948}"/>
          </ac:graphicFrameMkLst>
        </pc:graphicFrameChg>
        <pc:graphicFrameChg chg="mod">
          <ac:chgData name="Armel  MOUATCHO" userId="5e1e4a48-2b53-4fcb-af03-438f2c9995ac" providerId="ADAL" clId="{3BD2FD9F-8219-43C1-B3B3-6B1DF9A2A5A6}" dt="2023-08-30T11:07:01.554" v="377" actId="14100"/>
          <ac:graphicFrameMkLst>
            <pc:docMk/>
            <pc:sldMk cId="3752174920" sldId="263"/>
            <ac:graphicFrameMk id="8" creationId="{9CDD1C24-D9E1-F0D6-5830-1588C15B4C15}"/>
          </ac:graphicFrameMkLst>
        </pc:graphicFrameChg>
        <pc:graphicFrameChg chg="del">
          <ac:chgData name="Armel  MOUATCHO" userId="5e1e4a48-2b53-4fcb-af03-438f2c9995ac" providerId="ADAL" clId="{3BD2FD9F-8219-43C1-B3B3-6B1DF9A2A5A6}" dt="2023-08-23T10:38:52.746" v="184" actId="478"/>
          <ac:graphicFrameMkLst>
            <pc:docMk/>
            <pc:sldMk cId="3752174920" sldId="263"/>
            <ac:graphicFrameMk id="8" creationId="{CFCD430D-4C1E-7D3B-3A8C-01831BCE8232}"/>
          </ac:graphicFrameMkLst>
        </pc:graphicFrameChg>
      </pc:sldChg>
      <pc:sldChg chg="addSp delSp modSp mod">
        <pc:chgData name="Armel  MOUATCHO" userId="5e1e4a48-2b53-4fcb-af03-438f2c9995ac" providerId="ADAL" clId="{3BD2FD9F-8219-43C1-B3B3-6B1DF9A2A5A6}" dt="2023-08-30T11:09:17.577" v="389" actId="14100"/>
        <pc:sldMkLst>
          <pc:docMk/>
          <pc:sldMk cId="1863092310" sldId="264"/>
        </pc:sldMkLst>
        <pc:spChg chg="mod">
          <ac:chgData name="Armel  MOUATCHO" userId="5e1e4a48-2b53-4fcb-af03-438f2c9995ac" providerId="ADAL" clId="{3BD2FD9F-8219-43C1-B3B3-6B1DF9A2A5A6}" dt="2023-08-30T11:07:17.229" v="378"/>
          <ac:spMkLst>
            <pc:docMk/>
            <pc:sldMk cId="1863092310" sldId="264"/>
            <ac:spMk id="6" creationId="{B31BFD35-9535-1A6E-8AB8-5C0A73D2701C}"/>
          </ac:spMkLst>
        </pc:spChg>
        <pc:spChg chg="mod">
          <ac:chgData name="Armel  MOUATCHO" userId="5e1e4a48-2b53-4fcb-af03-438f2c9995ac" providerId="ADAL" clId="{3BD2FD9F-8219-43C1-B3B3-6B1DF9A2A5A6}" dt="2023-08-30T11:09:02.628" v="385"/>
          <ac:spMkLst>
            <pc:docMk/>
            <pc:sldMk cId="1863092310" sldId="264"/>
            <ac:spMk id="8" creationId="{4371B2CD-65E7-40D8-CF77-6CD4D6FC438A}"/>
          </ac:spMkLst>
        </pc:spChg>
        <pc:graphicFrameChg chg="add del mod">
          <ac:chgData name="Armel  MOUATCHO" userId="5e1e4a48-2b53-4fcb-af03-438f2c9995ac" providerId="ADAL" clId="{3BD2FD9F-8219-43C1-B3B3-6B1DF9A2A5A6}" dt="2023-08-30T11:08:25.441" v="379" actId="478"/>
          <ac:graphicFrameMkLst>
            <pc:docMk/>
            <pc:sldMk cId="1863092310" sldId="264"/>
            <ac:graphicFrameMk id="2" creationId="{C99C4B40-D48E-40E3-8699-CE9EBD26AA62}"/>
          </ac:graphicFrameMkLst>
        </pc:graphicFrameChg>
        <pc:graphicFrameChg chg="add del mod">
          <ac:chgData name="Armel  MOUATCHO" userId="5e1e4a48-2b53-4fcb-af03-438f2c9995ac" providerId="ADAL" clId="{3BD2FD9F-8219-43C1-B3B3-6B1DF9A2A5A6}" dt="2023-08-30T11:09:06.392" v="386" actId="478"/>
          <ac:graphicFrameMkLst>
            <pc:docMk/>
            <pc:sldMk cId="1863092310" sldId="264"/>
            <ac:graphicFrameMk id="5" creationId="{4C5B38E4-7892-4A3B-8B9F-CEA04A4E9A06}"/>
          </ac:graphicFrameMkLst>
        </pc:graphicFrameChg>
        <pc:graphicFrameChg chg="add del mod">
          <ac:chgData name="Armel  MOUATCHO" userId="5e1e4a48-2b53-4fcb-af03-438f2c9995ac" providerId="ADAL" clId="{3BD2FD9F-8219-43C1-B3B3-6B1DF9A2A5A6}" dt="2023-08-30T11:08:50.194" v="384" actId="1076"/>
          <ac:graphicFrameMkLst>
            <pc:docMk/>
            <pc:sldMk cId="1863092310" sldId="264"/>
            <ac:graphicFrameMk id="7" creationId="{C99C4B40-D48E-40E3-8699-CE9EBD26AA62}"/>
          </ac:graphicFrameMkLst>
        </pc:graphicFrameChg>
        <pc:graphicFrameChg chg="add del mod">
          <ac:chgData name="Armel  MOUATCHO" userId="5e1e4a48-2b53-4fcb-af03-438f2c9995ac" providerId="ADAL" clId="{3BD2FD9F-8219-43C1-B3B3-6B1DF9A2A5A6}" dt="2023-08-30T11:09:17.577" v="389" actId="14100"/>
          <ac:graphicFrameMkLst>
            <pc:docMk/>
            <pc:sldMk cId="1863092310" sldId="264"/>
            <ac:graphicFrameMk id="9" creationId="{4C5B38E4-7892-4A3B-8B9F-CEA04A4E9A06}"/>
          </ac:graphicFrameMkLst>
        </pc:graphicFrameChg>
      </pc:sldChg>
    </pc:docChg>
  </pc:docChgLst>
  <pc:docChgLst>
    <pc:chgData name="Joan NDOUKA" userId="b8d07339-54b7-414d-85f2-532c9645e5dc" providerId="ADAL" clId="{1D378B5B-ACE7-4BC3-8E8F-B03D5AC2148F}"/>
    <pc:docChg chg="custSel delSld modSld">
      <pc:chgData name="Joan NDOUKA" userId="b8d07339-54b7-414d-85f2-532c9645e5dc" providerId="ADAL" clId="{1D378B5B-ACE7-4BC3-8E8F-B03D5AC2148F}" dt="2023-08-16T11:54:52.130" v="1067" actId="465"/>
      <pc:docMkLst>
        <pc:docMk/>
      </pc:docMkLst>
      <pc:sldChg chg="addSp delSp modSp del mod">
        <pc:chgData name="Joan NDOUKA" userId="b8d07339-54b7-414d-85f2-532c9645e5dc" providerId="ADAL" clId="{1D378B5B-ACE7-4BC3-8E8F-B03D5AC2148F}" dt="2023-08-09T13:44:49.023" v="422" actId="47"/>
        <pc:sldMkLst>
          <pc:docMk/>
          <pc:sldMk cId="2597588992" sldId="257"/>
        </pc:sldMkLst>
        <pc:spChg chg="mod">
          <ac:chgData name="Joan NDOUKA" userId="b8d07339-54b7-414d-85f2-532c9645e5dc" providerId="ADAL" clId="{1D378B5B-ACE7-4BC3-8E8F-B03D5AC2148F}" dt="2023-08-09T13:38:59.654" v="252" actId="313"/>
          <ac:spMkLst>
            <pc:docMk/>
            <pc:sldMk cId="2597588992" sldId="257"/>
            <ac:spMk id="7" creationId="{75D02146-7864-6CD8-A0CD-92DDC276236A}"/>
          </ac:spMkLst>
        </pc:spChg>
        <pc:spChg chg="mod">
          <ac:chgData name="Joan NDOUKA" userId="b8d07339-54b7-414d-85f2-532c9645e5dc" providerId="ADAL" clId="{1D378B5B-ACE7-4BC3-8E8F-B03D5AC2148F}" dt="2023-08-09T13:39:47.820" v="263"/>
          <ac:spMkLst>
            <pc:docMk/>
            <pc:sldMk cId="2597588992" sldId="257"/>
            <ac:spMk id="22" creationId="{DDC1D313-3501-FE96-6BD2-9BF78AB5EB70}"/>
          </ac:spMkLst>
        </pc:spChg>
        <pc:grpChg chg="add mod">
          <ac:chgData name="Joan NDOUKA" userId="b8d07339-54b7-414d-85f2-532c9645e5dc" providerId="ADAL" clId="{1D378B5B-ACE7-4BC3-8E8F-B03D5AC2148F}" dt="2023-08-09T13:39:16.819" v="255" actId="164"/>
          <ac:grpSpMkLst>
            <pc:docMk/>
            <pc:sldMk cId="2597588992" sldId="257"/>
            <ac:grpSpMk id="10" creationId="{4CE180F2-DE22-BF04-0F97-324EEC385ACA}"/>
          </ac:grpSpMkLst>
        </pc:grpChg>
        <pc:grpChg chg="del">
          <ac:chgData name="Joan NDOUKA" userId="b8d07339-54b7-414d-85f2-532c9645e5dc" providerId="ADAL" clId="{1D378B5B-ACE7-4BC3-8E8F-B03D5AC2148F}" dt="2023-08-09T13:38:12.955" v="152" actId="478"/>
          <ac:grpSpMkLst>
            <pc:docMk/>
            <pc:sldMk cId="2597588992" sldId="257"/>
            <ac:grpSpMk id="11" creationId="{A66B68F0-B24D-DCCE-F741-55A80FFFC90F}"/>
          </ac:grpSpMkLst>
        </pc:grpChg>
        <pc:graphicFrameChg chg="add mod">
          <ac:chgData name="Joan NDOUKA" userId="b8d07339-54b7-414d-85f2-532c9645e5dc" providerId="ADAL" clId="{1D378B5B-ACE7-4BC3-8E8F-B03D5AC2148F}" dt="2023-08-09T13:39:33.764" v="262"/>
          <ac:graphicFrameMkLst>
            <pc:docMk/>
            <pc:sldMk cId="2597588992" sldId="257"/>
            <ac:graphicFrameMk id="5" creationId="{EC38DBC2-010A-42B9-97EA-2B38F4A6C0B9}"/>
          </ac:graphicFrameMkLst>
        </pc:graphicFrameChg>
        <pc:graphicFrameChg chg="add mod">
          <ac:chgData name="Joan NDOUKA" userId="b8d07339-54b7-414d-85f2-532c9645e5dc" providerId="ADAL" clId="{1D378B5B-ACE7-4BC3-8E8F-B03D5AC2148F}" dt="2023-08-09T13:39:27.124" v="259"/>
          <ac:graphicFrameMkLst>
            <pc:docMk/>
            <pc:sldMk cId="2597588992" sldId="257"/>
            <ac:graphicFrameMk id="8" creationId="{69637507-D70E-453B-9F8B-C4A313B6886F}"/>
          </ac:graphicFrameMkLst>
        </pc:graphicFrameChg>
        <pc:graphicFrameChg chg="add mod">
          <ac:chgData name="Joan NDOUKA" userId="b8d07339-54b7-414d-85f2-532c9645e5dc" providerId="ADAL" clId="{1D378B5B-ACE7-4BC3-8E8F-B03D5AC2148F}" dt="2023-08-09T13:39:21.991" v="257"/>
          <ac:graphicFrameMkLst>
            <pc:docMk/>
            <pc:sldMk cId="2597588992" sldId="257"/>
            <ac:graphicFrameMk id="9" creationId="{6F5881AC-70D3-4357-AB94-3D255609ED3F}"/>
          </ac:graphicFrameMkLst>
        </pc:graphicFrameChg>
        <pc:graphicFrameChg chg="del">
          <ac:chgData name="Joan NDOUKA" userId="b8d07339-54b7-414d-85f2-532c9645e5dc" providerId="ADAL" clId="{1D378B5B-ACE7-4BC3-8E8F-B03D5AC2148F}" dt="2023-08-09T13:39:51.181" v="264" actId="478"/>
          <ac:graphicFrameMkLst>
            <pc:docMk/>
            <pc:sldMk cId="2597588992" sldId="257"/>
            <ac:graphicFrameMk id="12" creationId="{8CC5AD27-4B42-4DEF-AC1E-2028B46D750E}"/>
          </ac:graphicFrameMkLst>
        </pc:graphicFrameChg>
        <pc:graphicFrameChg chg="add mod">
          <ac:chgData name="Joan NDOUKA" userId="b8d07339-54b7-414d-85f2-532c9645e5dc" providerId="ADAL" clId="{1D378B5B-ACE7-4BC3-8E8F-B03D5AC2148F}" dt="2023-08-09T13:40:15.681" v="305" actId="14100"/>
          <ac:graphicFrameMkLst>
            <pc:docMk/>
            <pc:sldMk cId="2597588992" sldId="257"/>
            <ac:graphicFrameMk id="13" creationId="{8CC5AD27-4B42-4DEF-AC1E-2028B46D750E}"/>
          </ac:graphicFrameMkLst>
        </pc:graphicFrameChg>
      </pc:sldChg>
      <pc:sldChg chg="addSp delSp modSp mod">
        <pc:chgData name="Joan NDOUKA" userId="b8d07339-54b7-414d-85f2-532c9645e5dc" providerId="ADAL" clId="{1D378B5B-ACE7-4BC3-8E8F-B03D5AC2148F}" dt="2023-08-16T11:54:52.130" v="1067" actId="465"/>
        <pc:sldMkLst>
          <pc:docMk/>
          <pc:sldMk cId="1922229770" sldId="258"/>
        </pc:sldMkLst>
        <pc:spChg chg="mod">
          <ac:chgData name="Joan NDOUKA" userId="b8d07339-54b7-414d-85f2-532c9645e5dc" providerId="ADAL" clId="{1D378B5B-ACE7-4BC3-8E8F-B03D5AC2148F}" dt="2023-08-16T11:41:09.212" v="625" actId="20577"/>
          <ac:spMkLst>
            <pc:docMk/>
            <pc:sldMk cId="1922229770" sldId="258"/>
            <ac:spMk id="2" creationId="{80A86552-F123-4DB5-6264-D58C7CBCCF5B}"/>
          </ac:spMkLst>
        </pc:spChg>
        <pc:spChg chg="mod">
          <ac:chgData name="Joan NDOUKA" userId="b8d07339-54b7-414d-85f2-532c9645e5dc" providerId="ADAL" clId="{1D378B5B-ACE7-4BC3-8E8F-B03D5AC2148F}" dt="2023-08-16T11:54:52.130" v="1067" actId="465"/>
          <ac:spMkLst>
            <pc:docMk/>
            <pc:sldMk cId="1922229770" sldId="258"/>
            <ac:spMk id="14" creationId="{28645035-5D2E-440A-D408-3969F4DB7618}"/>
          </ac:spMkLst>
        </pc:spChg>
        <pc:spChg chg="mod">
          <ac:chgData name="Joan NDOUKA" userId="b8d07339-54b7-414d-85f2-532c9645e5dc" providerId="ADAL" clId="{1D378B5B-ACE7-4BC3-8E8F-B03D5AC2148F}" dt="2023-08-16T11:54:52.130" v="1067" actId="465"/>
          <ac:spMkLst>
            <pc:docMk/>
            <pc:sldMk cId="1922229770" sldId="258"/>
            <ac:spMk id="15" creationId="{D044EBDF-308B-DD5B-E26D-EFE33FDA1183}"/>
          </ac:spMkLst>
        </pc:spChg>
        <pc:graphicFrameChg chg="add mod modGraphic">
          <ac:chgData name="Joan NDOUKA" userId="b8d07339-54b7-414d-85f2-532c9645e5dc" providerId="ADAL" clId="{1D378B5B-ACE7-4BC3-8E8F-B03D5AC2148F}" dt="2023-08-16T11:54:52.130" v="1067" actId="465"/>
          <ac:graphicFrameMkLst>
            <pc:docMk/>
            <pc:sldMk cId="1922229770" sldId="258"/>
            <ac:graphicFrameMk id="3" creationId="{067E484B-959F-79DD-FEE8-9724F8BE5933}"/>
          </ac:graphicFrameMkLst>
        </pc:graphicFrameChg>
        <pc:graphicFrameChg chg="del">
          <ac:chgData name="Joan NDOUKA" userId="b8d07339-54b7-414d-85f2-532c9645e5dc" providerId="ADAL" clId="{1D378B5B-ACE7-4BC3-8E8F-B03D5AC2148F}" dt="2023-08-09T13:35:47.960" v="20" actId="478"/>
          <ac:graphicFrameMkLst>
            <pc:docMk/>
            <pc:sldMk cId="1922229770" sldId="258"/>
            <ac:graphicFrameMk id="3" creationId="{F86C7583-D5B0-23AF-A68C-974D86D6BF75}"/>
          </ac:graphicFrameMkLst>
        </pc:graphicFrameChg>
        <pc:graphicFrameChg chg="del">
          <ac:chgData name="Joan NDOUKA" userId="b8d07339-54b7-414d-85f2-532c9645e5dc" providerId="ADAL" clId="{1D378B5B-ACE7-4BC3-8E8F-B03D5AC2148F}" dt="2023-08-09T13:35:52.197" v="21" actId="478"/>
          <ac:graphicFrameMkLst>
            <pc:docMk/>
            <pc:sldMk cId="1922229770" sldId="258"/>
            <ac:graphicFrameMk id="4" creationId="{616EC8A3-5158-E528-607E-72A7E576A2EE}"/>
          </ac:graphicFrameMkLst>
        </pc:graphicFrameChg>
        <pc:graphicFrameChg chg="add mod modGraphic">
          <ac:chgData name="Joan NDOUKA" userId="b8d07339-54b7-414d-85f2-532c9645e5dc" providerId="ADAL" clId="{1D378B5B-ACE7-4BC3-8E8F-B03D5AC2148F}" dt="2023-08-16T11:40:58.213" v="619" actId="1036"/>
          <ac:graphicFrameMkLst>
            <pc:docMk/>
            <pc:sldMk cId="1922229770" sldId="258"/>
            <ac:graphicFrameMk id="4" creationId="{8BA3251C-67B2-E3F3-B53B-D8B9D0C15424}"/>
          </ac:graphicFrameMkLst>
        </pc:graphicFrameChg>
        <pc:graphicFrameChg chg="add del mod modGraphic">
          <ac:chgData name="Joan NDOUKA" userId="b8d07339-54b7-414d-85f2-532c9645e5dc" providerId="ADAL" clId="{1D378B5B-ACE7-4BC3-8E8F-B03D5AC2148F}" dt="2023-08-16T11:39:10.907" v="554" actId="478"/>
          <ac:graphicFrameMkLst>
            <pc:docMk/>
            <pc:sldMk cId="1922229770" sldId="258"/>
            <ac:graphicFrameMk id="5" creationId="{326E915C-A1B0-A445-342A-C0E325F2FBE1}"/>
          </ac:graphicFrameMkLst>
        </pc:graphicFrameChg>
        <pc:graphicFrameChg chg="add del mod modGraphic">
          <ac:chgData name="Joan NDOUKA" userId="b8d07339-54b7-414d-85f2-532c9645e5dc" providerId="ADAL" clId="{1D378B5B-ACE7-4BC3-8E8F-B03D5AC2148F}" dt="2023-08-16T11:39:42.143" v="558" actId="478"/>
          <ac:graphicFrameMkLst>
            <pc:docMk/>
            <pc:sldMk cId="1922229770" sldId="258"/>
            <ac:graphicFrameMk id="6" creationId="{9F2804E4-1D84-2BD0-A467-28CC4099C8DF}"/>
          </ac:graphicFrameMkLst>
        </pc:graphicFrameChg>
      </pc:sldChg>
      <pc:sldChg chg="addSp delSp modSp mod">
        <pc:chgData name="Joan NDOUKA" userId="b8d07339-54b7-414d-85f2-532c9645e5dc" providerId="ADAL" clId="{1D378B5B-ACE7-4BC3-8E8F-B03D5AC2148F}" dt="2023-08-16T11:54:44.480" v="1066" actId="465"/>
        <pc:sldMkLst>
          <pc:docMk/>
          <pc:sldMk cId="2131217648" sldId="259"/>
        </pc:sldMkLst>
        <pc:spChg chg="mod">
          <ac:chgData name="Joan NDOUKA" userId="b8d07339-54b7-414d-85f2-532c9645e5dc" providerId="ADAL" clId="{1D378B5B-ACE7-4BC3-8E8F-B03D5AC2148F}" dt="2023-08-16T11:54:44.480" v="1066" actId="465"/>
          <ac:spMkLst>
            <pc:docMk/>
            <pc:sldMk cId="2131217648" sldId="259"/>
            <ac:spMk id="5" creationId="{3CF1C482-E044-7AED-93B6-2E148786C1A1}"/>
          </ac:spMkLst>
        </pc:spChg>
        <pc:graphicFrameChg chg="add mod modGraphic">
          <ac:chgData name="Joan NDOUKA" userId="b8d07339-54b7-414d-85f2-532c9645e5dc" providerId="ADAL" clId="{1D378B5B-ACE7-4BC3-8E8F-B03D5AC2148F}" dt="2023-08-16T11:54:44.480" v="1066" actId="465"/>
          <ac:graphicFrameMkLst>
            <pc:docMk/>
            <pc:sldMk cId="2131217648" sldId="259"/>
            <ac:graphicFrameMk id="3" creationId="{1B798835-2A9A-1BFD-8994-C7F9B4EE46F4}"/>
          </ac:graphicFrameMkLst>
        </pc:graphicFrameChg>
        <pc:graphicFrameChg chg="del">
          <ac:chgData name="Joan NDOUKA" userId="b8d07339-54b7-414d-85f2-532c9645e5dc" providerId="ADAL" clId="{1D378B5B-ACE7-4BC3-8E8F-B03D5AC2148F}" dt="2023-08-09T13:40:22.803" v="306" actId="478"/>
          <ac:graphicFrameMkLst>
            <pc:docMk/>
            <pc:sldMk cId="2131217648" sldId="259"/>
            <ac:graphicFrameMk id="3" creationId="{259EB9E8-AF5E-62B8-0066-420483A39F64}"/>
          </ac:graphicFrameMkLst>
        </pc:graphicFrameChg>
        <pc:graphicFrameChg chg="add del mod modGraphic">
          <ac:chgData name="Joan NDOUKA" userId="b8d07339-54b7-414d-85f2-532c9645e5dc" providerId="ADAL" clId="{1D378B5B-ACE7-4BC3-8E8F-B03D5AC2148F}" dt="2023-08-16T11:41:32.315" v="627" actId="478"/>
          <ac:graphicFrameMkLst>
            <pc:docMk/>
            <pc:sldMk cId="2131217648" sldId="259"/>
            <ac:graphicFrameMk id="4" creationId="{21A4ECD4-5177-A8E9-FFD4-F8CD6D8A6786}"/>
          </ac:graphicFrameMkLst>
        </pc:graphicFrameChg>
        <pc:graphicFrameChg chg="add del mod">
          <ac:chgData name="Joan NDOUKA" userId="b8d07339-54b7-414d-85f2-532c9645e5dc" providerId="ADAL" clId="{1D378B5B-ACE7-4BC3-8E8F-B03D5AC2148F}" dt="2023-08-16T11:42:02.569" v="633" actId="478"/>
          <ac:graphicFrameMkLst>
            <pc:docMk/>
            <pc:sldMk cId="2131217648" sldId="259"/>
            <ac:graphicFrameMk id="6" creationId="{B586262A-21CD-4CFA-BC54-1954F50F4C3B}"/>
          </ac:graphicFrameMkLst>
        </pc:graphicFrameChg>
        <pc:graphicFrameChg chg="add mod">
          <ac:chgData name="Joan NDOUKA" userId="b8d07339-54b7-414d-85f2-532c9645e5dc" providerId="ADAL" clId="{1D378B5B-ACE7-4BC3-8E8F-B03D5AC2148F}" dt="2023-08-16T11:54:44.480" v="1066" actId="465"/>
          <ac:graphicFrameMkLst>
            <pc:docMk/>
            <pc:sldMk cId="2131217648" sldId="259"/>
            <ac:graphicFrameMk id="7" creationId="{3DF19C70-3CE6-448A-AD26-A022040596B6}"/>
          </ac:graphicFrameMkLst>
        </pc:graphicFrameChg>
        <pc:graphicFrameChg chg="del">
          <ac:chgData name="Joan NDOUKA" userId="b8d07339-54b7-414d-85f2-532c9645e5dc" providerId="ADAL" clId="{1D378B5B-ACE7-4BC3-8E8F-B03D5AC2148F}" dt="2023-08-09T13:40:50.683" v="311" actId="478"/>
          <ac:graphicFrameMkLst>
            <pc:docMk/>
            <pc:sldMk cId="2131217648" sldId="259"/>
            <ac:graphicFrameMk id="7" creationId="{F125C508-9438-4215-BDC7-39CC6F79A3C4}"/>
          </ac:graphicFrameMkLst>
        </pc:graphicFrameChg>
        <pc:graphicFrameChg chg="add mod">
          <ac:chgData name="Joan NDOUKA" userId="b8d07339-54b7-414d-85f2-532c9645e5dc" providerId="ADAL" clId="{1D378B5B-ACE7-4BC3-8E8F-B03D5AC2148F}" dt="2023-08-16T11:54:44.480" v="1066" actId="465"/>
          <ac:graphicFrameMkLst>
            <pc:docMk/>
            <pc:sldMk cId="2131217648" sldId="259"/>
            <ac:graphicFrameMk id="8" creationId="{9029CEB3-0E73-4EBE-A86C-1F195CE98C96}"/>
          </ac:graphicFrameMkLst>
        </pc:graphicFrameChg>
        <pc:graphicFrameChg chg="del">
          <ac:chgData name="Joan NDOUKA" userId="b8d07339-54b7-414d-85f2-532c9645e5dc" providerId="ADAL" clId="{1D378B5B-ACE7-4BC3-8E8F-B03D5AC2148F}" dt="2023-08-09T13:41:14.444" v="315" actId="478"/>
          <ac:graphicFrameMkLst>
            <pc:docMk/>
            <pc:sldMk cId="2131217648" sldId="259"/>
            <ac:graphicFrameMk id="8" creationId="{D7C01D3F-8340-48C4-A640-28606634710F}"/>
          </ac:graphicFrameMkLst>
        </pc:graphicFrameChg>
        <pc:graphicFrameChg chg="add del mod">
          <ac:chgData name="Joan NDOUKA" userId="b8d07339-54b7-414d-85f2-532c9645e5dc" providerId="ADAL" clId="{1D378B5B-ACE7-4BC3-8E8F-B03D5AC2148F}" dt="2023-08-16T11:42:31.134" v="650" actId="478"/>
          <ac:graphicFrameMkLst>
            <pc:docMk/>
            <pc:sldMk cId="2131217648" sldId="259"/>
            <ac:graphicFrameMk id="9" creationId="{9F693CA9-FA70-45A5-83CA-F6C64AA62C68}"/>
          </ac:graphicFrameMkLst>
        </pc:graphicFrameChg>
      </pc:sldChg>
      <pc:sldChg chg="addSp delSp modSp mod">
        <pc:chgData name="Joan NDOUKA" userId="b8d07339-54b7-414d-85f2-532c9645e5dc" providerId="ADAL" clId="{1D378B5B-ACE7-4BC3-8E8F-B03D5AC2148F}" dt="2023-08-16T11:54:36.166" v="1065" actId="465"/>
        <pc:sldMkLst>
          <pc:docMk/>
          <pc:sldMk cId="608108037" sldId="260"/>
        </pc:sldMkLst>
        <pc:spChg chg="mod">
          <ac:chgData name="Joan NDOUKA" userId="b8d07339-54b7-414d-85f2-532c9645e5dc" providerId="ADAL" clId="{1D378B5B-ACE7-4BC3-8E8F-B03D5AC2148F}" dt="2023-08-16T11:54:36.166" v="1065" actId="465"/>
          <ac:spMkLst>
            <pc:docMk/>
            <pc:sldMk cId="608108037" sldId="260"/>
            <ac:spMk id="3" creationId="{8162DE1E-0307-E92D-8CDF-425121F5A498}"/>
          </ac:spMkLst>
        </pc:spChg>
        <pc:spChg chg="mod">
          <ac:chgData name="Joan NDOUKA" userId="b8d07339-54b7-414d-85f2-532c9645e5dc" providerId="ADAL" clId="{1D378B5B-ACE7-4BC3-8E8F-B03D5AC2148F}" dt="2023-08-16T11:54:36.166" v="1065" actId="465"/>
          <ac:spMkLst>
            <pc:docMk/>
            <pc:sldMk cId="608108037" sldId="260"/>
            <ac:spMk id="4" creationId="{B2ABA0F5-4F42-6E43-A7B3-179C75DE21A6}"/>
          </ac:spMkLst>
        </pc:spChg>
        <pc:spChg chg="mod">
          <ac:chgData name="Joan NDOUKA" userId="b8d07339-54b7-414d-85f2-532c9645e5dc" providerId="ADAL" clId="{1D378B5B-ACE7-4BC3-8E8F-B03D5AC2148F}" dt="2023-08-16T11:54:36.166" v="1065" actId="465"/>
          <ac:spMkLst>
            <pc:docMk/>
            <pc:sldMk cId="608108037" sldId="260"/>
            <ac:spMk id="6" creationId="{100879E4-EE5B-BE36-5A65-9029BA34DAD6}"/>
          </ac:spMkLst>
        </pc:spChg>
        <pc:spChg chg="mod">
          <ac:chgData name="Joan NDOUKA" userId="b8d07339-54b7-414d-85f2-532c9645e5dc" providerId="ADAL" clId="{1D378B5B-ACE7-4BC3-8E8F-B03D5AC2148F}" dt="2023-08-16T11:54:36.166" v="1065" actId="465"/>
          <ac:spMkLst>
            <pc:docMk/>
            <pc:sldMk cId="608108037" sldId="260"/>
            <ac:spMk id="9" creationId="{BCA665ED-64B0-9255-35D5-2A338EC9FD49}"/>
          </ac:spMkLst>
        </pc:spChg>
        <pc:graphicFrameChg chg="add del mod">
          <ac:chgData name="Joan NDOUKA" userId="b8d07339-54b7-414d-85f2-532c9645e5dc" providerId="ADAL" clId="{1D378B5B-ACE7-4BC3-8E8F-B03D5AC2148F}" dt="2023-08-16T11:54:36.166" v="1065" actId="465"/>
          <ac:graphicFrameMkLst>
            <pc:docMk/>
            <pc:sldMk cId="608108037" sldId="260"/>
            <ac:graphicFrameMk id="2" creationId="{A69EF88C-6406-4EBD-B22D-926A265EA4B3}"/>
          </ac:graphicFrameMkLst>
        </pc:graphicFrameChg>
        <pc:graphicFrameChg chg="add del mod">
          <ac:chgData name="Joan NDOUKA" userId="b8d07339-54b7-414d-85f2-532c9645e5dc" providerId="ADAL" clId="{1D378B5B-ACE7-4BC3-8E8F-B03D5AC2148F}" dt="2023-08-16T11:43:29.799" v="659" actId="478"/>
          <ac:graphicFrameMkLst>
            <pc:docMk/>
            <pc:sldMk cId="608108037" sldId="260"/>
            <ac:graphicFrameMk id="5" creationId="{A69EF88C-6406-4EBD-B22D-926A265EA4B3}"/>
          </ac:graphicFrameMkLst>
        </pc:graphicFrameChg>
        <pc:graphicFrameChg chg="add del mod">
          <ac:chgData name="Joan NDOUKA" userId="b8d07339-54b7-414d-85f2-532c9645e5dc" providerId="ADAL" clId="{1D378B5B-ACE7-4BC3-8E8F-B03D5AC2148F}" dt="2023-08-16T11:44:25.854" v="664" actId="478"/>
          <ac:graphicFrameMkLst>
            <pc:docMk/>
            <pc:sldMk cId="608108037" sldId="260"/>
            <ac:graphicFrameMk id="7" creationId="{02818A9E-0CCC-485D-A40E-B2C2BA96BC9D}"/>
          </ac:graphicFrameMkLst>
        </pc:graphicFrameChg>
        <pc:graphicFrameChg chg="add del mod">
          <ac:chgData name="Joan NDOUKA" userId="b8d07339-54b7-414d-85f2-532c9645e5dc" providerId="ADAL" clId="{1D378B5B-ACE7-4BC3-8E8F-B03D5AC2148F}" dt="2023-08-16T11:54:36.166" v="1065" actId="465"/>
          <ac:graphicFrameMkLst>
            <pc:docMk/>
            <pc:sldMk cId="608108037" sldId="260"/>
            <ac:graphicFrameMk id="8" creationId="{02818A9E-0CCC-485D-A40E-B2C2BA96BC9D}"/>
          </ac:graphicFrameMkLst>
        </pc:graphicFrameChg>
      </pc:sldChg>
      <pc:sldChg chg="addSp delSp modSp mod">
        <pc:chgData name="Joan NDOUKA" userId="b8d07339-54b7-414d-85f2-532c9645e5dc" providerId="ADAL" clId="{1D378B5B-ACE7-4BC3-8E8F-B03D5AC2148F}" dt="2023-08-16T11:54:26.871" v="1064" actId="465"/>
        <pc:sldMkLst>
          <pc:docMk/>
          <pc:sldMk cId="2987284672" sldId="261"/>
        </pc:sldMkLst>
        <pc:spChg chg="mod">
          <ac:chgData name="Joan NDOUKA" userId="b8d07339-54b7-414d-85f2-532c9645e5dc" providerId="ADAL" clId="{1D378B5B-ACE7-4BC3-8E8F-B03D5AC2148F}" dt="2023-08-16T11:54:26.871" v="1064" actId="465"/>
          <ac:spMkLst>
            <pc:docMk/>
            <pc:sldMk cId="2987284672" sldId="261"/>
            <ac:spMk id="2" creationId="{0CACBB37-17F8-2660-9060-BD62E14251F6}"/>
          </ac:spMkLst>
        </pc:spChg>
        <pc:spChg chg="mod">
          <ac:chgData name="Joan NDOUKA" userId="b8d07339-54b7-414d-85f2-532c9645e5dc" providerId="ADAL" clId="{1D378B5B-ACE7-4BC3-8E8F-B03D5AC2148F}" dt="2023-08-16T11:54:26.871" v="1064" actId="465"/>
          <ac:spMkLst>
            <pc:docMk/>
            <pc:sldMk cId="2987284672" sldId="261"/>
            <ac:spMk id="5" creationId="{2F688F94-2511-560C-7450-0F4011CFF8E2}"/>
          </ac:spMkLst>
        </pc:spChg>
        <pc:spChg chg="mod">
          <ac:chgData name="Joan NDOUKA" userId="b8d07339-54b7-414d-85f2-532c9645e5dc" providerId="ADAL" clId="{1D378B5B-ACE7-4BC3-8E8F-B03D5AC2148F}" dt="2023-08-16T11:54:26.871" v="1064" actId="465"/>
          <ac:spMkLst>
            <pc:docMk/>
            <pc:sldMk cId="2987284672" sldId="261"/>
            <ac:spMk id="7" creationId="{65785932-E3F9-15C2-4FAB-51D60EFE2907}"/>
          </ac:spMkLst>
        </pc:spChg>
        <pc:grpChg chg="add del mod">
          <ac:chgData name="Joan NDOUKA" userId="b8d07339-54b7-414d-85f2-532c9645e5dc" providerId="ADAL" clId="{1D378B5B-ACE7-4BC3-8E8F-B03D5AC2148F}" dt="2023-08-16T11:46:27.218" v="829" actId="478"/>
          <ac:grpSpMkLst>
            <pc:docMk/>
            <pc:sldMk cId="2987284672" sldId="261"/>
            <ac:grpSpMk id="9" creationId="{422D4B96-A03F-9752-F7DF-2889A6645181}"/>
          </ac:grpSpMkLst>
        </pc:grpChg>
        <pc:grpChg chg="del">
          <ac:chgData name="Joan NDOUKA" userId="b8d07339-54b7-414d-85f2-532c9645e5dc" providerId="ADAL" clId="{1D378B5B-ACE7-4BC3-8E8F-B03D5AC2148F}" dt="2023-08-09T13:45:22.416" v="424" actId="478"/>
          <ac:grpSpMkLst>
            <pc:docMk/>
            <pc:sldMk cId="2987284672" sldId="261"/>
            <ac:grpSpMk id="14" creationId="{6A72EFAB-3BAE-E47D-2B77-C247BDC2187F}"/>
          </ac:grpSpMkLst>
        </pc:grpChg>
        <pc:grpChg chg="add mod">
          <ac:chgData name="Joan NDOUKA" userId="b8d07339-54b7-414d-85f2-532c9645e5dc" providerId="ADAL" clId="{1D378B5B-ACE7-4BC3-8E8F-B03D5AC2148F}" dt="2023-08-16T11:54:26.871" v="1064" actId="465"/>
          <ac:grpSpMkLst>
            <pc:docMk/>
            <pc:sldMk cId="2987284672" sldId="261"/>
            <ac:grpSpMk id="14" creationId="{D541419B-E11D-A24E-D9C8-E3AD089821EE}"/>
          </ac:grpSpMkLst>
        </pc:grpChg>
        <pc:graphicFrameChg chg="add del mod">
          <ac:chgData name="Joan NDOUKA" userId="b8d07339-54b7-414d-85f2-532c9645e5dc" providerId="ADAL" clId="{1D378B5B-ACE7-4BC3-8E8F-B03D5AC2148F}" dt="2023-08-16T11:45:25.921" v="766" actId="478"/>
          <ac:graphicFrameMkLst>
            <pc:docMk/>
            <pc:sldMk cId="2987284672" sldId="261"/>
            <ac:graphicFrameMk id="3" creationId="{E45A0817-7380-4797-903E-4280FCDBA4F3}"/>
          </ac:graphicFrameMkLst>
        </pc:graphicFrameChg>
        <pc:graphicFrameChg chg="add mod">
          <ac:chgData name="Joan NDOUKA" userId="b8d07339-54b7-414d-85f2-532c9645e5dc" providerId="ADAL" clId="{1D378B5B-ACE7-4BC3-8E8F-B03D5AC2148F}" dt="2023-08-09T13:46:31.916" v="485"/>
          <ac:graphicFrameMkLst>
            <pc:docMk/>
            <pc:sldMk cId="2987284672" sldId="261"/>
            <ac:graphicFrameMk id="4" creationId="{3A16246E-4F8E-4881-87DF-88C408E7110F}"/>
          </ac:graphicFrameMkLst>
        </pc:graphicFrameChg>
        <pc:graphicFrameChg chg="add mod">
          <ac:chgData name="Joan NDOUKA" userId="b8d07339-54b7-414d-85f2-532c9645e5dc" providerId="ADAL" clId="{1D378B5B-ACE7-4BC3-8E8F-B03D5AC2148F}" dt="2023-08-09T13:46:16.185" v="482" actId="164"/>
          <ac:graphicFrameMkLst>
            <pc:docMk/>
            <pc:sldMk cId="2987284672" sldId="261"/>
            <ac:graphicFrameMk id="6" creationId="{7DB35C35-8273-481E-80F2-9C6650C614C2}"/>
          </ac:graphicFrameMkLst>
        </pc:graphicFrameChg>
        <pc:graphicFrameChg chg="add mod">
          <ac:chgData name="Joan NDOUKA" userId="b8d07339-54b7-414d-85f2-532c9645e5dc" providerId="ADAL" clId="{1D378B5B-ACE7-4BC3-8E8F-B03D5AC2148F}" dt="2023-08-09T13:46:16.185" v="482" actId="164"/>
          <ac:graphicFrameMkLst>
            <pc:docMk/>
            <pc:sldMk cId="2987284672" sldId="261"/>
            <ac:graphicFrameMk id="8" creationId="{7DA516FB-E5DB-447B-B5D7-4A204FACEA8D}"/>
          </ac:graphicFrameMkLst>
        </pc:graphicFrameChg>
        <pc:graphicFrameChg chg="add del mod">
          <ac:chgData name="Joan NDOUKA" userId="b8d07339-54b7-414d-85f2-532c9645e5dc" providerId="ADAL" clId="{1D378B5B-ACE7-4BC3-8E8F-B03D5AC2148F}" dt="2023-08-16T11:54:26.871" v="1064" actId="465"/>
          <ac:graphicFrameMkLst>
            <pc:docMk/>
            <pc:sldMk cId="2987284672" sldId="261"/>
            <ac:graphicFrameMk id="10" creationId="{E45A0817-7380-4797-903E-4280FCDBA4F3}"/>
          </ac:graphicFrameMkLst>
        </pc:graphicFrameChg>
        <pc:graphicFrameChg chg="add mod">
          <ac:chgData name="Joan NDOUKA" userId="b8d07339-54b7-414d-85f2-532c9645e5dc" providerId="ADAL" clId="{1D378B5B-ACE7-4BC3-8E8F-B03D5AC2148F}" dt="2023-08-16T11:48:19.208" v="1015"/>
          <ac:graphicFrameMkLst>
            <pc:docMk/>
            <pc:sldMk cId="2987284672" sldId="261"/>
            <ac:graphicFrameMk id="11" creationId="{3A16246E-4F8E-4881-87DF-88C408E7110F}"/>
          </ac:graphicFrameMkLst>
        </pc:graphicFrameChg>
        <pc:graphicFrameChg chg="add mod">
          <ac:chgData name="Joan NDOUKA" userId="b8d07339-54b7-414d-85f2-532c9645e5dc" providerId="ADAL" clId="{1D378B5B-ACE7-4BC3-8E8F-B03D5AC2148F}" dt="2023-08-16T11:48:06.727" v="1013" actId="164"/>
          <ac:graphicFrameMkLst>
            <pc:docMk/>
            <pc:sldMk cId="2987284672" sldId="261"/>
            <ac:graphicFrameMk id="12" creationId="{7DB35C35-8273-481E-80F2-9C6650C614C2}"/>
          </ac:graphicFrameMkLst>
        </pc:graphicFrameChg>
        <pc:graphicFrameChg chg="add mod">
          <ac:chgData name="Joan NDOUKA" userId="b8d07339-54b7-414d-85f2-532c9645e5dc" providerId="ADAL" clId="{1D378B5B-ACE7-4BC3-8E8F-B03D5AC2148F}" dt="2023-08-16T11:48:06.727" v="1013" actId="164"/>
          <ac:graphicFrameMkLst>
            <pc:docMk/>
            <pc:sldMk cId="2987284672" sldId="261"/>
            <ac:graphicFrameMk id="13" creationId="{7DA516FB-E5DB-447B-B5D7-4A204FACEA8D}"/>
          </ac:graphicFrameMkLst>
        </pc:graphicFrameChg>
      </pc:sldChg>
      <pc:sldChg chg="addSp delSp modSp mod">
        <pc:chgData name="Joan NDOUKA" userId="b8d07339-54b7-414d-85f2-532c9645e5dc" providerId="ADAL" clId="{1D378B5B-ACE7-4BC3-8E8F-B03D5AC2148F}" dt="2023-08-16T11:54:18.425" v="1063" actId="465"/>
        <pc:sldMkLst>
          <pc:docMk/>
          <pc:sldMk cId="29105949" sldId="262"/>
        </pc:sldMkLst>
        <pc:spChg chg="mod">
          <ac:chgData name="Joan NDOUKA" userId="b8d07339-54b7-414d-85f2-532c9645e5dc" providerId="ADAL" clId="{1D378B5B-ACE7-4BC3-8E8F-B03D5AC2148F}" dt="2023-08-16T11:54:18.425" v="1063" actId="465"/>
          <ac:spMkLst>
            <pc:docMk/>
            <pc:sldMk cId="29105949" sldId="262"/>
            <ac:spMk id="3" creationId="{F40EA13D-A3D5-C303-2454-ADD282B3F79A}"/>
          </ac:spMkLst>
        </pc:spChg>
        <pc:spChg chg="mod">
          <ac:chgData name="Joan NDOUKA" userId="b8d07339-54b7-414d-85f2-532c9645e5dc" providerId="ADAL" clId="{1D378B5B-ACE7-4BC3-8E8F-B03D5AC2148F}" dt="2023-08-16T11:54:18.425" v="1063" actId="465"/>
          <ac:spMkLst>
            <pc:docMk/>
            <pc:sldMk cId="29105949" sldId="262"/>
            <ac:spMk id="4" creationId="{E11FE7FD-D639-64D3-3997-690E0030BB94}"/>
          </ac:spMkLst>
        </pc:spChg>
        <pc:spChg chg="mod">
          <ac:chgData name="Joan NDOUKA" userId="b8d07339-54b7-414d-85f2-532c9645e5dc" providerId="ADAL" clId="{1D378B5B-ACE7-4BC3-8E8F-B03D5AC2148F}" dt="2023-08-16T11:54:18.425" v="1063" actId="465"/>
          <ac:spMkLst>
            <pc:docMk/>
            <pc:sldMk cId="29105949" sldId="262"/>
            <ac:spMk id="6" creationId="{7C328617-4BAA-540C-6443-0E464FAF32FE}"/>
          </ac:spMkLst>
        </pc:spChg>
        <pc:graphicFrameChg chg="add del mod">
          <ac:chgData name="Joan NDOUKA" userId="b8d07339-54b7-414d-85f2-532c9645e5dc" providerId="ADAL" clId="{1D378B5B-ACE7-4BC3-8E8F-B03D5AC2148F}" dt="2023-08-16T11:48:42.361" v="1016" actId="478"/>
          <ac:graphicFrameMkLst>
            <pc:docMk/>
            <pc:sldMk cId="29105949" sldId="262"/>
            <ac:graphicFrameMk id="2" creationId="{51237C6B-F200-85A0-9C16-FD49C883EB9D}"/>
          </ac:graphicFrameMkLst>
        </pc:graphicFrameChg>
        <pc:graphicFrameChg chg="add del mod">
          <ac:chgData name="Joan NDOUKA" userId="b8d07339-54b7-414d-85f2-532c9645e5dc" providerId="ADAL" clId="{1D378B5B-ACE7-4BC3-8E8F-B03D5AC2148F}" dt="2023-08-16T11:49:45.755" v="1024" actId="478"/>
          <ac:graphicFrameMkLst>
            <pc:docMk/>
            <pc:sldMk cId="29105949" sldId="262"/>
            <ac:graphicFrameMk id="5" creationId="{4EFE7067-F41C-36BB-0CC0-12A1F2F680F7}"/>
          </ac:graphicFrameMkLst>
        </pc:graphicFrameChg>
        <pc:graphicFrameChg chg="add del mod">
          <ac:chgData name="Joan NDOUKA" userId="b8d07339-54b7-414d-85f2-532c9645e5dc" providerId="ADAL" clId="{1D378B5B-ACE7-4BC3-8E8F-B03D5AC2148F}" dt="2023-08-16T11:50:28.702" v="1029" actId="478"/>
          <ac:graphicFrameMkLst>
            <pc:docMk/>
            <pc:sldMk cId="29105949" sldId="262"/>
            <ac:graphicFrameMk id="7" creationId="{58ED85E4-A0D0-4BAF-8AB0-5721EC78D4D0}"/>
          </ac:graphicFrameMkLst>
        </pc:graphicFrameChg>
        <pc:graphicFrameChg chg="add mod">
          <ac:chgData name="Joan NDOUKA" userId="b8d07339-54b7-414d-85f2-532c9645e5dc" providerId="ADAL" clId="{1D378B5B-ACE7-4BC3-8E8F-B03D5AC2148F}" dt="2023-08-16T11:54:18.425" v="1063" actId="465"/>
          <ac:graphicFrameMkLst>
            <pc:docMk/>
            <pc:sldMk cId="29105949" sldId="262"/>
            <ac:graphicFrameMk id="8" creationId="{51237C6B-F200-85A0-9C16-FD49C883EB9D}"/>
          </ac:graphicFrameMkLst>
        </pc:graphicFrameChg>
        <pc:graphicFrameChg chg="del">
          <ac:chgData name="Joan NDOUKA" userId="b8d07339-54b7-414d-85f2-532c9645e5dc" providerId="ADAL" clId="{1D378B5B-ACE7-4BC3-8E8F-B03D5AC2148F}" dt="2023-08-09T13:46:40.426" v="486" actId="478"/>
          <ac:graphicFrameMkLst>
            <pc:docMk/>
            <pc:sldMk cId="29105949" sldId="262"/>
            <ac:graphicFrameMk id="9" creationId="{51237C6B-F200-85A0-9C16-FD49C883EB9D}"/>
          </ac:graphicFrameMkLst>
        </pc:graphicFrameChg>
        <pc:graphicFrameChg chg="add mod">
          <ac:chgData name="Joan NDOUKA" userId="b8d07339-54b7-414d-85f2-532c9645e5dc" providerId="ADAL" clId="{1D378B5B-ACE7-4BC3-8E8F-B03D5AC2148F}" dt="2023-08-16T11:54:18.425" v="1063" actId="465"/>
          <ac:graphicFrameMkLst>
            <pc:docMk/>
            <pc:sldMk cId="29105949" sldId="262"/>
            <ac:graphicFrameMk id="9" creationId="{FEBFC519-7ADB-E91D-8917-F42DF614EABE}"/>
          </ac:graphicFrameMkLst>
        </pc:graphicFrameChg>
        <pc:graphicFrameChg chg="add del mod">
          <ac:chgData name="Joan NDOUKA" userId="b8d07339-54b7-414d-85f2-532c9645e5dc" providerId="ADAL" clId="{1D378B5B-ACE7-4BC3-8E8F-B03D5AC2148F}" dt="2023-08-16T11:54:18.425" v="1063" actId="465"/>
          <ac:graphicFrameMkLst>
            <pc:docMk/>
            <pc:sldMk cId="29105949" sldId="262"/>
            <ac:graphicFrameMk id="10" creationId="{58ED85E4-A0D0-4BAF-8AB0-5721EC78D4D0}"/>
          </ac:graphicFrameMkLst>
        </pc:graphicFrameChg>
        <pc:graphicFrameChg chg="del">
          <ac:chgData name="Joan NDOUKA" userId="b8d07339-54b7-414d-85f2-532c9645e5dc" providerId="ADAL" clId="{1D378B5B-ACE7-4BC3-8E8F-B03D5AC2148F}" dt="2023-08-09T13:47:15.911" v="491" actId="478"/>
          <ac:graphicFrameMkLst>
            <pc:docMk/>
            <pc:sldMk cId="29105949" sldId="262"/>
            <ac:graphicFrameMk id="11" creationId="{BD18EA9A-774D-6A40-829B-4DAAED7DFE82}"/>
          </ac:graphicFrameMkLst>
        </pc:graphicFrameChg>
      </pc:sldChg>
      <pc:sldChg chg="addSp delSp modSp mod">
        <pc:chgData name="Joan NDOUKA" userId="b8d07339-54b7-414d-85f2-532c9645e5dc" providerId="ADAL" clId="{1D378B5B-ACE7-4BC3-8E8F-B03D5AC2148F}" dt="2023-08-16T11:54:09.833" v="1062" actId="465"/>
        <pc:sldMkLst>
          <pc:docMk/>
          <pc:sldMk cId="3752174920" sldId="263"/>
        </pc:sldMkLst>
        <pc:spChg chg="mod">
          <ac:chgData name="Joan NDOUKA" userId="b8d07339-54b7-414d-85f2-532c9645e5dc" providerId="ADAL" clId="{1D378B5B-ACE7-4BC3-8E8F-B03D5AC2148F}" dt="2023-08-16T11:54:09.833" v="1062" actId="465"/>
          <ac:spMkLst>
            <pc:docMk/>
            <pc:sldMk cId="3752174920" sldId="263"/>
            <ac:spMk id="2" creationId="{1E15D764-227B-EB45-AC42-82A6CE29B4AD}"/>
          </ac:spMkLst>
        </pc:spChg>
        <pc:spChg chg="mod">
          <ac:chgData name="Joan NDOUKA" userId="b8d07339-54b7-414d-85f2-532c9645e5dc" providerId="ADAL" clId="{1D378B5B-ACE7-4BC3-8E8F-B03D5AC2148F}" dt="2023-08-16T11:54:09.833" v="1062" actId="465"/>
          <ac:spMkLst>
            <pc:docMk/>
            <pc:sldMk cId="3752174920" sldId="263"/>
            <ac:spMk id="5" creationId="{7D5D29EC-4D64-BA7F-7CF0-78901FE83CEF}"/>
          </ac:spMkLst>
        </pc:spChg>
        <pc:spChg chg="mod">
          <ac:chgData name="Joan NDOUKA" userId="b8d07339-54b7-414d-85f2-532c9645e5dc" providerId="ADAL" clId="{1D378B5B-ACE7-4BC3-8E8F-B03D5AC2148F}" dt="2023-08-16T11:54:09.833" v="1062" actId="465"/>
          <ac:spMkLst>
            <pc:docMk/>
            <pc:sldMk cId="3752174920" sldId="263"/>
            <ac:spMk id="7" creationId="{8A3C8AEF-3EEC-5C0C-DE34-8FA6664F3E19}"/>
          </ac:spMkLst>
        </pc:spChg>
        <pc:graphicFrameChg chg="add del mod">
          <ac:chgData name="Joan NDOUKA" userId="b8d07339-54b7-414d-85f2-532c9645e5dc" providerId="ADAL" clId="{1D378B5B-ACE7-4BC3-8E8F-B03D5AC2148F}" dt="2023-08-16T11:51:17.042" v="1035" actId="478"/>
          <ac:graphicFrameMkLst>
            <pc:docMk/>
            <pc:sldMk cId="3752174920" sldId="263"/>
            <ac:graphicFrameMk id="3" creationId="{8B7F0FDE-E3D1-46B8-A42C-6F8A22E34948}"/>
          </ac:graphicFrameMkLst>
        </pc:graphicFrameChg>
        <pc:graphicFrameChg chg="del">
          <ac:chgData name="Joan NDOUKA" userId="b8d07339-54b7-414d-85f2-532c9645e5dc" providerId="ADAL" clId="{1D378B5B-ACE7-4BC3-8E8F-B03D5AC2148F}" dt="2023-08-09T13:48:54.017" v="505" actId="478"/>
          <ac:graphicFrameMkLst>
            <pc:docMk/>
            <pc:sldMk cId="3752174920" sldId="263"/>
            <ac:graphicFrameMk id="4" creationId="{8B7F0FDE-E3D1-46B8-A42C-6F8A22E34948}"/>
          </ac:graphicFrameMkLst>
        </pc:graphicFrameChg>
        <pc:graphicFrameChg chg="add del mod">
          <ac:chgData name="Joan NDOUKA" userId="b8d07339-54b7-414d-85f2-532c9645e5dc" providerId="ADAL" clId="{1D378B5B-ACE7-4BC3-8E8F-B03D5AC2148F}" dt="2023-08-16T11:51:39.992" v="1046" actId="478"/>
          <ac:graphicFrameMkLst>
            <pc:docMk/>
            <pc:sldMk cId="3752174920" sldId="263"/>
            <ac:graphicFrameMk id="4" creationId="{FD1AE4BB-32E0-2E5E-DDDD-1933082D844F}"/>
          </ac:graphicFrameMkLst>
        </pc:graphicFrameChg>
        <pc:graphicFrameChg chg="del">
          <ac:chgData name="Joan NDOUKA" userId="b8d07339-54b7-414d-85f2-532c9645e5dc" providerId="ADAL" clId="{1D378B5B-ACE7-4BC3-8E8F-B03D5AC2148F}" dt="2023-08-09T13:49:15.972" v="514" actId="478"/>
          <ac:graphicFrameMkLst>
            <pc:docMk/>
            <pc:sldMk cId="3752174920" sldId="263"/>
            <ac:graphicFrameMk id="6" creationId="{3DD2DA7E-02D0-46FD-0DA1-0AE85FC5A83D}"/>
          </ac:graphicFrameMkLst>
        </pc:graphicFrameChg>
        <pc:graphicFrameChg chg="add mod">
          <ac:chgData name="Joan NDOUKA" userId="b8d07339-54b7-414d-85f2-532c9645e5dc" providerId="ADAL" clId="{1D378B5B-ACE7-4BC3-8E8F-B03D5AC2148F}" dt="2023-08-16T11:54:09.833" v="1062" actId="465"/>
          <ac:graphicFrameMkLst>
            <pc:docMk/>
            <pc:sldMk cId="3752174920" sldId="263"/>
            <ac:graphicFrameMk id="6" creationId="{8B7F0FDE-E3D1-46B8-A42C-6F8A22E34948}"/>
          </ac:graphicFrameMkLst>
        </pc:graphicFrameChg>
        <pc:graphicFrameChg chg="add del mod">
          <ac:chgData name="Joan NDOUKA" userId="b8d07339-54b7-414d-85f2-532c9645e5dc" providerId="ADAL" clId="{1D378B5B-ACE7-4BC3-8E8F-B03D5AC2148F}" dt="2023-08-09T13:49:52.929" v="517" actId="478"/>
          <ac:graphicFrameMkLst>
            <pc:docMk/>
            <pc:sldMk cId="3752174920" sldId="263"/>
            <ac:graphicFrameMk id="8" creationId="{2E028A03-C96C-3D3D-90C5-E1B79F23816E}"/>
          </ac:graphicFrameMkLst>
        </pc:graphicFrameChg>
        <pc:graphicFrameChg chg="add mod">
          <ac:chgData name="Joan NDOUKA" userId="b8d07339-54b7-414d-85f2-532c9645e5dc" providerId="ADAL" clId="{1D378B5B-ACE7-4BC3-8E8F-B03D5AC2148F}" dt="2023-08-16T11:54:09.833" v="1062" actId="465"/>
          <ac:graphicFrameMkLst>
            <pc:docMk/>
            <pc:sldMk cId="3752174920" sldId="263"/>
            <ac:graphicFrameMk id="8" creationId="{CFCD430D-4C1E-7D3B-3A8C-01831BCE8232}"/>
          </ac:graphicFrameMkLst>
        </pc:graphicFrameChg>
      </pc:sldChg>
      <pc:sldChg chg="addSp delSp modSp mod">
        <pc:chgData name="Joan NDOUKA" userId="b8d07339-54b7-414d-85f2-532c9645e5dc" providerId="ADAL" clId="{1D378B5B-ACE7-4BC3-8E8F-B03D5AC2148F}" dt="2023-08-16T11:54:00.089" v="1061" actId="465"/>
        <pc:sldMkLst>
          <pc:docMk/>
          <pc:sldMk cId="1863092310" sldId="264"/>
        </pc:sldMkLst>
        <pc:spChg chg="mod">
          <ac:chgData name="Joan NDOUKA" userId="b8d07339-54b7-414d-85f2-532c9645e5dc" providerId="ADAL" clId="{1D378B5B-ACE7-4BC3-8E8F-B03D5AC2148F}" dt="2023-08-16T11:54:00.089" v="1061" actId="465"/>
          <ac:spMkLst>
            <pc:docMk/>
            <pc:sldMk cId="1863092310" sldId="264"/>
            <ac:spMk id="3" creationId="{FE29769E-1F7A-5DA9-611D-66FE42334A1A}"/>
          </ac:spMkLst>
        </pc:spChg>
        <pc:spChg chg="mod">
          <ac:chgData name="Joan NDOUKA" userId="b8d07339-54b7-414d-85f2-532c9645e5dc" providerId="ADAL" clId="{1D378B5B-ACE7-4BC3-8E8F-B03D5AC2148F}" dt="2023-08-16T11:54:00.089" v="1061" actId="465"/>
          <ac:spMkLst>
            <pc:docMk/>
            <pc:sldMk cId="1863092310" sldId="264"/>
            <ac:spMk id="4" creationId="{5FE6A40B-3487-FEAE-914C-1D9BD017735A}"/>
          </ac:spMkLst>
        </pc:spChg>
        <pc:spChg chg="mod">
          <ac:chgData name="Joan NDOUKA" userId="b8d07339-54b7-414d-85f2-532c9645e5dc" providerId="ADAL" clId="{1D378B5B-ACE7-4BC3-8E8F-B03D5AC2148F}" dt="2023-08-16T11:54:00.089" v="1061" actId="465"/>
          <ac:spMkLst>
            <pc:docMk/>
            <pc:sldMk cId="1863092310" sldId="264"/>
            <ac:spMk id="6" creationId="{B31BFD35-9535-1A6E-8AB8-5C0A73D2701C}"/>
          </ac:spMkLst>
        </pc:spChg>
        <pc:spChg chg="mod">
          <ac:chgData name="Joan NDOUKA" userId="b8d07339-54b7-414d-85f2-532c9645e5dc" providerId="ADAL" clId="{1D378B5B-ACE7-4BC3-8E8F-B03D5AC2148F}" dt="2023-08-16T11:54:00.089" v="1061" actId="465"/>
          <ac:spMkLst>
            <pc:docMk/>
            <pc:sldMk cId="1863092310" sldId="264"/>
            <ac:spMk id="8" creationId="{4371B2CD-65E7-40D8-CF77-6CD4D6FC438A}"/>
          </ac:spMkLst>
        </pc:spChg>
        <pc:graphicFrameChg chg="add del mod">
          <ac:chgData name="Joan NDOUKA" userId="b8d07339-54b7-414d-85f2-532c9645e5dc" providerId="ADAL" clId="{1D378B5B-ACE7-4BC3-8E8F-B03D5AC2148F}" dt="2023-08-16T11:52:30.200" v="1052" actId="478"/>
          <ac:graphicFrameMkLst>
            <pc:docMk/>
            <pc:sldMk cId="1863092310" sldId="264"/>
            <ac:graphicFrameMk id="2" creationId="{C99C4B40-D48E-40E3-8699-CE9EBD26AA62}"/>
          </ac:graphicFrameMkLst>
        </pc:graphicFrameChg>
        <pc:graphicFrameChg chg="add del mod">
          <ac:chgData name="Joan NDOUKA" userId="b8d07339-54b7-414d-85f2-532c9645e5dc" providerId="ADAL" clId="{1D378B5B-ACE7-4BC3-8E8F-B03D5AC2148F}" dt="2023-08-16T11:52:56.393" v="1056" actId="478"/>
          <ac:graphicFrameMkLst>
            <pc:docMk/>
            <pc:sldMk cId="1863092310" sldId="264"/>
            <ac:graphicFrameMk id="5" creationId="{4C5B38E4-7892-4A3B-8B9F-CEA04A4E9A06}"/>
          </ac:graphicFrameMkLst>
        </pc:graphicFrameChg>
        <pc:graphicFrameChg chg="add del mod">
          <ac:chgData name="Joan NDOUKA" userId="b8d07339-54b7-414d-85f2-532c9645e5dc" providerId="ADAL" clId="{1D378B5B-ACE7-4BC3-8E8F-B03D5AC2148F}" dt="2023-08-16T11:54:00.089" v="1061" actId="465"/>
          <ac:graphicFrameMkLst>
            <pc:docMk/>
            <pc:sldMk cId="1863092310" sldId="264"/>
            <ac:graphicFrameMk id="7" creationId="{C99C4B40-D48E-40E3-8699-CE9EBD26AA62}"/>
          </ac:graphicFrameMkLst>
        </pc:graphicFrameChg>
        <pc:graphicFrameChg chg="add del mod">
          <ac:chgData name="Joan NDOUKA" userId="b8d07339-54b7-414d-85f2-532c9645e5dc" providerId="ADAL" clId="{1D378B5B-ACE7-4BC3-8E8F-B03D5AC2148F}" dt="2023-08-16T11:54:00.089" v="1061" actId="465"/>
          <ac:graphicFrameMkLst>
            <pc:docMk/>
            <pc:sldMk cId="1863092310" sldId="264"/>
            <ac:graphicFrameMk id="9" creationId="{4C5B38E4-7892-4A3B-8B9F-CEA04A4E9A06}"/>
          </ac:graphicFrameMkLst>
        </pc:graphicFrameChg>
      </pc:sldChg>
    </pc:docChg>
  </pc:docChgLst>
  <pc:docChgLst>
    <pc:chgData name="Joan NDOUKA" userId="b8d07339-54b7-414d-85f2-532c9645e5dc" providerId="ADAL" clId="{B2338398-DFCA-47C8-9D50-A3DD41872903}"/>
    <pc:docChg chg="undo redo custSel addSld delSld modSld modMainMaster">
      <pc:chgData name="Joan NDOUKA" userId="b8d07339-54b7-414d-85f2-532c9645e5dc" providerId="ADAL" clId="{B2338398-DFCA-47C8-9D50-A3DD41872903}" dt="2023-07-05T14:18:43.330" v="3315" actId="14"/>
      <pc:docMkLst>
        <pc:docMk/>
      </pc:docMkLst>
      <pc:sldChg chg="addSp delSp modSp mod">
        <pc:chgData name="Joan NDOUKA" userId="b8d07339-54b7-414d-85f2-532c9645e5dc" providerId="ADAL" clId="{B2338398-DFCA-47C8-9D50-A3DD41872903}" dt="2023-07-05T14:11:29.940" v="3303" actId="465"/>
        <pc:sldMkLst>
          <pc:docMk/>
          <pc:sldMk cId="2597588992" sldId="257"/>
        </pc:sldMkLst>
        <pc:spChg chg="add del mod">
          <ac:chgData name="Joan NDOUKA" userId="b8d07339-54b7-414d-85f2-532c9645e5dc" providerId="ADAL" clId="{B2338398-DFCA-47C8-9D50-A3DD41872903}" dt="2023-06-21T15:07:59.320" v="2381" actId="478"/>
          <ac:spMkLst>
            <pc:docMk/>
            <pc:sldMk cId="2597588992" sldId="257"/>
            <ac:spMk id="2" creationId="{17FFA23F-378E-8624-8D36-B94E6CBE2AA4}"/>
          </ac:spMkLst>
        </pc:spChg>
        <pc:spChg chg="add del mod">
          <ac:chgData name="Joan NDOUKA" userId="b8d07339-54b7-414d-85f2-532c9645e5dc" providerId="ADAL" clId="{B2338398-DFCA-47C8-9D50-A3DD41872903}" dt="2023-06-21T14:46:46.269" v="1607" actId="478"/>
          <ac:spMkLst>
            <pc:docMk/>
            <pc:sldMk cId="2597588992" sldId="257"/>
            <ac:spMk id="3" creationId="{438C99FF-3ECF-C20F-8EEB-CE2E5848E031}"/>
          </ac:spMkLst>
        </pc:spChg>
        <pc:spChg chg="add del mod">
          <ac:chgData name="Joan NDOUKA" userId="b8d07339-54b7-414d-85f2-532c9645e5dc" providerId="ADAL" clId="{B2338398-DFCA-47C8-9D50-A3DD41872903}" dt="2023-06-21T14:48:29.024" v="1630" actId="478"/>
          <ac:spMkLst>
            <pc:docMk/>
            <pc:sldMk cId="2597588992" sldId="257"/>
            <ac:spMk id="4" creationId="{6F6C2BB3-9C0F-3C51-DF6B-4963E0B1C230}"/>
          </ac:spMkLst>
        </pc:spChg>
        <pc:spChg chg="add mod">
          <ac:chgData name="Joan NDOUKA" userId="b8d07339-54b7-414d-85f2-532c9645e5dc" providerId="ADAL" clId="{B2338398-DFCA-47C8-9D50-A3DD41872903}" dt="2023-07-05T14:11:29.940" v="3303" actId="465"/>
          <ac:spMkLst>
            <pc:docMk/>
            <pc:sldMk cId="2597588992" sldId="257"/>
            <ac:spMk id="6" creationId="{F6489E9F-1F06-B169-9443-F01D753630A9}"/>
          </ac:spMkLst>
        </pc:spChg>
        <pc:spChg chg="add mod">
          <ac:chgData name="Joan NDOUKA" userId="b8d07339-54b7-414d-85f2-532c9645e5dc" providerId="ADAL" clId="{B2338398-DFCA-47C8-9D50-A3DD41872903}" dt="2023-07-05T14:11:29.940" v="3303" actId="465"/>
          <ac:spMkLst>
            <pc:docMk/>
            <pc:sldMk cId="2597588992" sldId="257"/>
            <ac:spMk id="7" creationId="{75D02146-7864-6CD8-A0CD-92DDC276236A}"/>
          </ac:spMkLst>
        </pc:spChg>
        <pc:spChg chg="add del mod">
          <ac:chgData name="Joan NDOUKA" userId="b8d07339-54b7-414d-85f2-532c9645e5dc" providerId="ADAL" clId="{B2338398-DFCA-47C8-9D50-A3DD41872903}" dt="2023-06-21T15:08:32.118" v="2442" actId="22"/>
          <ac:spMkLst>
            <pc:docMk/>
            <pc:sldMk cId="2597588992" sldId="257"/>
            <ac:spMk id="18" creationId="{AB962558-86B6-38BC-42BF-8DFF81661914}"/>
          </ac:spMkLst>
        </pc:spChg>
        <pc:spChg chg="add del">
          <ac:chgData name="Joan NDOUKA" userId="b8d07339-54b7-414d-85f2-532c9645e5dc" providerId="ADAL" clId="{B2338398-DFCA-47C8-9D50-A3DD41872903}" dt="2023-06-21T15:08:35.404" v="2444" actId="22"/>
          <ac:spMkLst>
            <pc:docMk/>
            <pc:sldMk cId="2597588992" sldId="257"/>
            <ac:spMk id="20" creationId="{AD6F27F7-A31C-5632-D2F8-6523D2AA43FF}"/>
          </ac:spMkLst>
        </pc:spChg>
        <pc:spChg chg="add mod">
          <ac:chgData name="Joan NDOUKA" userId="b8d07339-54b7-414d-85f2-532c9645e5dc" providerId="ADAL" clId="{B2338398-DFCA-47C8-9D50-A3DD41872903}" dt="2023-07-05T14:11:29.940" v="3303" actId="465"/>
          <ac:spMkLst>
            <pc:docMk/>
            <pc:sldMk cId="2597588992" sldId="257"/>
            <ac:spMk id="22" creationId="{DDC1D313-3501-FE96-6BD2-9BF78AB5EB70}"/>
          </ac:spMkLst>
        </pc:spChg>
        <pc:grpChg chg="add del mod">
          <ac:chgData name="Joan NDOUKA" userId="b8d07339-54b7-414d-85f2-532c9645e5dc" providerId="ADAL" clId="{B2338398-DFCA-47C8-9D50-A3DD41872903}" dt="2023-05-17T14:47:44.309" v="98" actId="478"/>
          <ac:grpSpMkLst>
            <pc:docMk/>
            <pc:sldMk cId="2597588992" sldId="257"/>
            <ac:grpSpMk id="5" creationId="{231F65D9-1A53-009B-0E65-7AC2AC43EB10}"/>
          </ac:grpSpMkLst>
        </pc:grpChg>
        <pc:grpChg chg="add mod">
          <ac:chgData name="Joan NDOUKA" userId="b8d07339-54b7-414d-85f2-532c9645e5dc" providerId="ADAL" clId="{B2338398-DFCA-47C8-9D50-A3DD41872903}" dt="2023-06-07T14:59:21.651" v="1443" actId="465"/>
          <ac:grpSpMkLst>
            <pc:docMk/>
            <pc:sldMk cId="2597588992" sldId="257"/>
            <ac:grpSpMk id="7" creationId="{60BC9034-AC5F-91EE-ED8F-121A4196E8E1}"/>
          </ac:grpSpMkLst>
        </pc:grpChg>
        <pc:grpChg chg="del">
          <ac:chgData name="Joan NDOUKA" userId="b8d07339-54b7-414d-85f2-532c9645e5dc" providerId="ADAL" clId="{B2338398-DFCA-47C8-9D50-A3DD41872903}" dt="2023-06-21T14:48:25.207" v="1629" actId="478"/>
          <ac:grpSpMkLst>
            <pc:docMk/>
            <pc:sldMk cId="2597588992" sldId="257"/>
            <ac:grpSpMk id="9" creationId="{5647E526-D310-7D60-F244-AE64CD9EEE48}"/>
          </ac:grpSpMkLst>
        </pc:grpChg>
        <pc:grpChg chg="add mod">
          <ac:chgData name="Joan NDOUKA" userId="b8d07339-54b7-414d-85f2-532c9645e5dc" providerId="ADAL" clId="{B2338398-DFCA-47C8-9D50-A3DD41872903}" dt="2023-07-05T14:11:29.940" v="3303" actId="465"/>
          <ac:grpSpMkLst>
            <pc:docMk/>
            <pc:sldMk cId="2597588992" sldId="257"/>
            <ac:grpSpMk id="11" creationId="{A66B68F0-B24D-DCCE-F741-55A80FFFC90F}"/>
          </ac:grpSpMkLst>
        </pc:grpChg>
        <pc:grpChg chg="add del mod">
          <ac:chgData name="Joan NDOUKA" userId="b8d07339-54b7-414d-85f2-532c9645e5dc" providerId="ADAL" clId="{B2338398-DFCA-47C8-9D50-A3DD41872903}" dt="2023-06-07T14:11:31.612" v="1103" actId="478"/>
          <ac:grpSpMkLst>
            <pc:docMk/>
            <pc:sldMk cId="2597588992" sldId="257"/>
            <ac:grpSpMk id="13" creationId="{798FE3C7-6E56-E470-CC85-1B9F6DD9E78B}"/>
          </ac:grpSpMkLst>
        </pc:grpChg>
        <pc:grpChg chg="add del mod">
          <ac:chgData name="Joan NDOUKA" userId="b8d07339-54b7-414d-85f2-532c9645e5dc" providerId="ADAL" clId="{B2338398-DFCA-47C8-9D50-A3DD41872903}" dt="2023-07-05T13:38:25.793" v="2520" actId="478"/>
          <ac:grpSpMkLst>
            <pc:docMk/>
            <pc:sldMk cId="2597588992" sldId="257"/>
            <ac:grpSpMk id="16" creationId="{CF37EDF3-4897-EA51-5558-AF073D6902AA}"/>
          </ac:grpSpMkLst>
        </pc:grpChg>
        <pc:graphicFrameChg chg="add mod">
          <ac:chgData name="Joan NDOUKA" userId="b8d07339-54b7-414d-85f2-532c9645e5dc" providerId="ADAL" clId="{B2338398-DFCA-47C8-9D50-A3DD41872903}" dt="2023-07-05T14:11:29.940" v="3303" actId="465"/>
          <ac:graphicFrameMkLst>
            <pc:docMk/>
            <pc:sldMk cId="2597588992" sldId="257"/>
            <ac:graphicFrameMk id="2" creationId="{EC38DBC2-010A-42B9-97EA-2B38F4A6C0B9}"/>
          </ac:graphicFrameMkLst>
        </pc:graphicFrameChg>
        <pc:graphicFrameChg chg="add mod">
          <ac:chgData name="Joan NDOUKA" userId="b8d07339-54b7-414d-85f2-532c9645e5dc" providerId="ADAL" clId="{B2338398-DFCA-47C8-9D50-A3DD41872903}" dt="2023-07-05T14:11:29.940" v="3303" actId="465"/>
          <ac:graphicFrameMkLst>
            <pc:docMk/>
            <pc:sldMk cId="2597588992" sldId="257"/>
            <ac:graphicFrameMk id="3" creationId="{69637507-D70E-453B-9F8B-C4A313B6886F}"/>
          </ac:graphicFrameMkLst>
        </pc:graphicFrameChg>
        <pc:graphicFrameChg chg="add mod">
          <ac:chgData name="Joan NDOUKA" userId="b8d07339-54b7-414d-85f2-532c9645e5dc" providerId="ADAL" clId="{B2338398-DFCA-47C8-9D50-A3DD41872903}" dt="2023-07-05T14:11:29.940" v="3303" actId="465"/>
          <ac:graphicFrameMkLst>
            <pc:docMk/>
            <pc:sldMk cId="2597588992" sldId="257"/>
            <ac:graphicFrameMk id="4" creationId="{6F5881AC-70D3-4357-AB94-3D255609ED3F}"/>
          </ac:graphicFrameMkLst>
        </pc:graphicFrameChg>
        <pc:graphicFrameChg chg="add del mod modGraphic">
          <ac:chgData name="Joan NDOUKA" userId="b8d07339-54b7-414d-85f2-532c9645e5dc" providerId="ADAL" clId="{B2338398-DFCA-47C8-9D50-A3DD41872903}" dt="2023-06-21T15:05:35.946" v="2226" actId="21"/>
          <ac:graphicFrameMkLst>
            <pc:docMk/>
            <pc:sldMk cId="2597588992" sldId="257"/>
            <ac:graphicFrameMk id="5" creationId="{589797C2-E59B-BE80-54E0-7A0F914AD3FC}"/>
          </ac:graphicFrameMkLst>
        </pc:graphicFrameChg>
        <pc:graphicFrameChg chg="add mod">
          <ac:chgData name="Joan NDOUKA" userId="b8d07339-54b7-414d-85f2-532c9645e5dc" providerId="ADAL" clId="{B2338398-DFCA-47C8-9D50-A3DD41872903}" dt="2023-07-05T13:40:31.696" v="2631" actId="571"/>
          <ac:graphicFrameMkLst>
            <pc:docMk/>
            <pc:sldMk cId="2597588992" sldId="257"/>
            <ac:graphicFrameMk id="5" creationId="{C7FB5EF0-071F-630A-C437-DB2605BE20AD}"/>
          </ac:graphicFrameMkLst>
        </pc:graphicFrameChg>
        <pc:graphicFrameChg chg="add mod">
          <ac:chgData name="Joan NDOUKA" userId="b8d07339-54b7-414d-85f2-532c9645e5dc" providerId="ADAL" clId="{B2338398-DFCA-47C8-9D50-A3DD41872903}" dt="2023-06-07T14:59:21.651" v="1443" actId="465"/>
          <ac:graphicFrameMkLst>
            <pc:docMk/>
            <pc:sldMk cId="2597588992" sldId="257"/>
            <ac:graphicFrameMk id="5" creationId="{EC38DBC2-010A-42B9-97EA-2B38F4A6C0B9}"/>
          </ac:graphicFrameMkLst>
        </pc:graphicFrameChg>
        <pc:graphicFrameChg chg="add mod">
          <ac:chgData name="Joan NDOUKA" userId="b8d07339-54b7-414d-85f2-532c9645e5dc" providerId="ADAL" clId="{B2338398-DFCA-47C8-9D50-A3DD41872903}" dt="2023-06-07T14:59:21.651" v="1443" actId="465"/>
          <ac:graphicFrameMkLst>
            <pc:docMk/>
            <pc:sldMk cId="2597588992" sldId="257"/>
            <ac:graphicFrameMk id="6" creationId="{6F5881AC-70D3-4357-AB94-3D255609ED3F}"/>
          </ac:graphicFrameMkLst>
        </pc:graphicFrameChg>
        <pc:graphicFrameChg chg="mod">
          <ac:chgData name="Joan NDOUKA" userId="b8d07339-54b7-414d-85f2-532c9645e5dc" providerId="ADAL" clId="{B2338398-DFCA-47C8-9D50-A3DD41872903}" dt="2023-05-17T14:47:05.116" v="93"/>
          <ac:graphicFrameMkLst>
            <pc:docMk/>
            <pc:sldMk cId="2597588992" sldId="257"/>
            <ac:graphicFrameMk id="6" creationId="{BD11FB3D-100A-8313-AE8E-AC934EB693D4}"/>
          </ac:graphicFrameMkLst>
        </pc:graphicFrameChg>
        <pc:graphicFrameChg chg="mod">
          <ac:chgData name="Joan NDOUKA" userId="b8d07339-54b7-414d-85f2-532c9645e5dc" providerId="ADAL" clId="{B2338398-DFCA-47C8-9D50-A3DD41872903}" dt="2023-05-17T14:47:05.116" v="93"/>
          <ac:graphicFrameMkLst>
            <pc:docMk/>
            <pc:sldMk cId="2597588992" sldId="257"/>
            <ac:graphicFrameMk id="7" creationId="{A539AEA3-9C87-859A-32A7-E472B1452F54}"/>
          </ac:graphicFrameMkLst>
        </pc:graphicFrameChg>
        <pc:graphicFrameChg chg="add mod">
          <ac:chgData name="Joan NDOUKA" userId="b8d07339-54b7-414d-85f2-532c9645e5dc" providerId="ADAL" clId="{B2338398-DFCA-47C8-9D50-A3DD41872903}" dt="2023-06-07T14:59:21.651" v="1443" actId="465"/>
          <ac:graphicFrameMkLst>
            <pc:docMk/>
            <pc:sldMk cId="2597588992" sldId="257"/>
            <ac:graphicFrameMk id="8" creationId="{8CC5AD27-4B42-4DEF-AC1E-2028B46D750E}"/>
          </ac:graphicFrameMkLst>
        </pc:graphicFrameChg>
        <pc:graphicFrameChg chg="mod">
          <ac:chgData name="Joan NDOUKA" userId="b8d07339-54b7-414d-85f2-532c9645e5dc" providerId="ADAL" clId="{B2338398-DFCA-47C8-9D50-A3DD41872903}" dt="2023-05-17T14:47:05.116" v="93"/>
          <ac:graphicFrameMkLst>
            <pc:docMk/>
            <pc:sldMk cId="2597588992" sldId="257"/>
            <ac:graphicFrameMk id="8" creationId="{E0F9846F-5EE7-F532-35FA-18D0A27ACF35}"/>
          </ac:graphicFrameMkLst>
        </pc:graphicFrameChg>
        <pc:graphicFrameChg chg="add mod">
          <ac:chgData name="Joan NDOUKA" userId="b8d07339-54b7-414d-85f2-532c9645e5dc" providerId="ADAL" clId="{B2338398-DFCA-47C8-9D50-A3DD41872903}" dt="2023-06-21T15:03:20.033" v="2124" actId="164"/>
          <ac:graphicFrameMkLst>
            <pc:docMk/>
            <pc:sldMk cId="2597588992" sldId="257"/>
            <ac:graphicFrameMk id="8" creationId="{EC38DBC2-010A-42B9-97EA-2B38F4A6C0B9}"/>
          </ac:graphicFrameMkLst>
        </pc:graphicFrameChg>
        <pc:graphicFrameChg chg="add del mod">
          <ac:chgData name="Joan NDOUKA" userId="b8d07339-54b7-414d-85f2-532c9645e5dc" providerId="ADAL" clId="{B2338398-DFCA-47C8-9D50-A3DD41872903}" dt="2023-05-17T14:47:41.879" v="97" actId="478"/>
          <ac:graphicFrameMkLst>
            <pc:docMk/>
            <pc:sldMk cId="2597588992" sldId="257"/>
            <ac:graphicFrameMk id="9" creationId="{834B6376-D69D-AE89-715D-E78FAF1706E0}"/>
          </ac:graphicFrameMkLst>
        </pc:graphicFrameChg>
        <pc:graphicFrameChg chg="add mod">
          <ac:chgData name="Joan NDOUKA" userId="b8d07339-54b7-414d-85f2-532c9645e5dc" providerId="ADAL" clId="{B2338398-DFCA-47C8-9D50-A3DD41872903}" dt="2023-07-05T13:40:31.696" v="2631" actId="571"/>
          <ac:graphicFrameMkLst>
            <pc:docMk/>
            <pc:sldMk cId="2597588992" sldId="257"/>
            <ac:graphicFrameMk id="9" creationId="{E1C5DEB1-D364-F628-349C-2AF6EBACF9F2}"/>
          </ac:graphicFrameMkLst>
        </pc:graphicFrameChg>
        <pc:graphicFrameChg chg="add mod">
          <ac:chgData name="Joan NDOUKA" userId="b8d07339-54b7-414d-85f2-532c9645e5dc" providerId="ADAL" clId="{B2338398-DFCA-47C8-9D50-A3DD41872903}" dt="2023-07-05T13:40:31.696" v="2631" actId="571"/>
          <ac:graphicFrameMkLst>
            <pc:docMk/>
            <pc:sldMk cId="2597588992" sldId="257"/>
            <ac:graphicFrameMk id="10" creationId="{C3C95EA3-F0EF-1252-1C15-94FFD53E449E}"/>
          </ac:graphicFrameMkLst>
        </pc:graphicFrameChg>
        <pc:graphicFrameChg chg="add mod">
          <ac:chgData name="Joan NDOUKA" userId="b8d07339-54b7-414d-85f2-532c9645e5dc" providerId="ADAL" clId="{B2338398-DFCA-47C8-9D50-A3DD41872903}" dt="2023-05-17T14:52:13.833" v="185" actId="164"/>
          <ac:graphicFrameMkLst>
            <pc:docMk/>
            <pc:sldMk cId="2597588992" sldId="257"/>
            <ac:graphicFrameMk id="10" creationId="{EC38DBC2-010A-42B9-97EA-2B38F4A6C0B9}"/>
          </ac:graphicFrameMkLst>
        </pc:graphicFrameChg>
        <pc:graphicFrameChg chg="add mod">
          <ac:chgData name="Joan NDOUKA" userId="b8d07339-54b7-414d-85f2-532c9645e5dc" providerId="ADAL" clId="{B2338398-DFCA-47C8-9D50-A3DD41872903}" dt="2023-05-17T14:52:13.833" v="185" actId="164"/>
          <ac:graphicFrameMkLst>
            <pc:docMk/>
            <pc:sldMk cId="2597588992" sldId="257"/>
            <ac:graphicFrameMk id="11" creationId="{69637507-D70E-453B-9F8B-C4A313B6886F}"/>
          </ac:graphicFrameMkLst>
        </pc:graphicFrameChg>
        <pc:graphicFrameChg chg="add mod">
          <ac:chgData name="Joan NDOUKA" userId="b8d07339-54b7-414d-85f2-532c9645e5dc" providerId="ADAL" clId="{B2338398-DFCA-47C8-9D50-A3DD41872903}" dt="2023-05-17T14:52:13.833" v="185" actId="164"/>
          <ac:graphicFrameMkLst>
            <pc:docMk/>
            <pc:sldMk cId="2597588992" sldId="257"/>
            <ac:graphicFrameMk id="12" creationId="{6F5881AC-70D3-4357-AB94-3D255609ED3F}"/>
          </ac:graphicFrameMkLst>
        </pc:graphicFrameChg>
        <pc:graphicFrameChg chg="add mod">
          <ac:chgData name="Joan NDOUKA" userId="b8d07339-54b7-414d-85f2-532c9645e5dc" providerId="ADAL" clId="{B2338398-DFCA-47C8-9D50-A3DD41872903}" dt="2023-07-05T14:11:29.940" v="3303" actId="465"/>
          <ac:graphicFrameMkLst>
            <pc:docMk/>
            <pc:sldMk cId="2597588992" sldId="257"/>
            <ac:graphicFrameMk id="12" creationId="{8CC5AD27-4B42-4DEF-AC1E-2028B46D750E}"/>
          </ac:graphicFrameMkLst>
        </pc:graphicFrameChg>
        <pc:graphicFrameChg chg="del mod">
          <ac:chgData name="Joan NDOUKA" userId="b8d07339-54b7-414d-85f2-532c9645e5dc" providerId="ADAL" clId="{B2338398-DFCA-47C8-9D50-A3DD41872903}" dt="2023-06-21T14:48:50.744" v="1632" actId="478"/>
          <ac:graphicFrameMkLst>
            <pc:docMk/>
            <pc:sldMk cId="2597588992" sldId="257"/>
            <ac:graphicFrameMk id="13" creationId="{8CC5AD27-4B42-4DEF-AC1E-2028B46D750E}"/>
          </ac:graphicFrameMkLst>
        </pc:graphicFrameChg>
        <pc:graphicFrameChg chg="add mod">
          <ac:chgData name="Joan NDOUKA" userId="b8d07339-54b7-414d-85f2-532c9645e5dc" providerId="ADAL" clId="{B2338398-DFCA-47C8-9D50-A3DD41872903}" dt="2023-06-21T15:03:20.033" v="2124" actId="164"/>
          <ac:graphicFrameMkLst>
            <pc:docMk/>
            <pc:sldMk cId="2597588992" sldId="257"/>
            <ac:graphicFrameMk id="14" creationId="{69637507-D70E-453B-9F8B-C4A313B6886F}"/>
          </ac:graphicFrameMkLst>
        </pc:graphicFrameChg>
        <pc:graphicFrameChg chg="add del mod">
          <ac:chgData name="Joan NDOUKA" userId="b8d07339-54b7-414d-85f2-532c9645e5dc" providerId="ADAL" clId="{B2338398-DFCA-47C8-9D50-A3DD41872903}" dt="2023-06-07T14:14:48.043" v="1150" actId="478"/>
          <ac:graphicFrameMkLst>
            <pc:docMk/>
            <pc:sldMk cId="2597588992" sldId="257"/>
            <ac:graphicFrameMk id="14" creationId="{8CC5AD27-4B42-4DEF-AC1E-2028B46D750E}"/>
          </ac:graphicFrameMkLst>
        </pc:graphicFrameChg>
        <pc:graphicFrameChg chg="add mod">
          <ac:chgData name="Joan NDOUKA" userId="b8d07339-54b7-414d-85f2-532c9645e5dc" providerId="ADAL" clId="{B2338398-DFCA-47C8-9D50-A3DD41872903}" dt="2023-06-21T15:03:20.033" v="2124" actId="164"/>
          <ac:graphicFrameMkLst>
            <pc:docMk/>
            <pc:sldMk cId="2597588992" sldId="257"/>
            <ac:graphicFrameMk id="15" creationId="{6F5881AC-70D3-4357-AB94-3D255609ED3F}"/>
          </ac:graphicFrameMkLst>
        </pc:graphicFrameChg>
        <pc:graphicFrameChg chg="add del mod">
          <ac:chgData name="Joan NDOUKA" userId="b8d07339-54b7-414d-85f2-532c9645e5dc" providerId="ADAL" clId="{B2338398-DFCA-47C8-9D50-A3DD41872903}" dt="2023-07-05T13:43:24.532" v="2690" actId="478"/>
          <ac:graphicFrameMkLst>
            <pc:docMk/>
            <pc:sldMk cId="2597588992" sldId="257"/>
            <ac:graphicFrameMk id="23" creationId="{8CC5AD27-4B42-4DEF-AC1E-2028B46D750E}"/>
          </ac:graphicFrameMkLst>
        </pc:graphicFrameChg>
      </pc:sldChg>
      <pc:sldChg chg="addSp delSp modSp mod">
        <pc:chgData name="Joan NDOUKA" userId="b8d07339-54b7-414d-85f2-532c9645e5dc" providerId="ADAL" clId="{B2338398-DFCA-47C8-9D50-A3DD41872903}" dt="2023-07-05T14:18:43.330" v="3315" actId="14"/>
        <pc:sldMkLst>
          <pc:docMk/>
          <pc:sldMk cId="1922229770" sldId="258"/>
        </pc:sldMkLst>
        <pc:spChg chg="mod">
          <ac:chgData name="Joan NDOUKA" userId="b8d07339-54b7-414d-85f2-532c9645e5dc" providerId="ADAL" clId="{B2338398-DFCA-47C8-9D50-A3DD41872903}" dt="2023-07-05T13:36:46.594" v="2518" actId="20577"/>
          <ac:spMkLst>
            <pc:docMk/>
            <pc:sldMk cId="1922229770" sldId="258"/>
            <ac:spMk id="2" creationId="{80A86552-F123-4DB5-6264-D58C7CBCCF5B}"/>
          </ac:spMkLst>
        </pc:spChg>
        <pc:spChg chg="add del mod">
          <ac:chgData name="Joan NDOUKA" userId="b8d07339-54b7-414d-85f2-532c9645e5dc" providerId="ADAL" clId="{B2338398-DFCA-47C8-9D50-A3DD41872903}" dt="2023-05-17T14:37:08.445" v="23" actId="478"/>
          <ac:spMkLst>
            <pc:docMk/>
            <pc:sldMk cId="1922229770" sldId="258"/>
            <ac:spMk id="3" creationId="{60593F68-09FE-8AA3-C277-3339E7187F74}"/>
          </ac:spMkLst>
        </pc:spChg>
        <pc:spChg chg="add del mod">
          <ac:chgData name="Joan NDOUKA" userId="b8d07339-54b7-414d-85f2-532c9645e5dc" providerId="ADAL" clId="{B2338398-DFCA-47C8-9D50-A3DD41872903}" dt="2023-05-17T14:37:08.445" v="23" actId="478"/>
          <ac:spMkLst>
            <pc:docMk/>
            <pc:sldMk cId="1922229770" sldId="258"/>
            <ac:spMk id="4" creationId="{FD6BDA25-0C68-39CD-5675-CFDC5B6E1D0F}"/>
          </ac:spMkLst>
        </pc:spChg>
        <pc:spChg chg="add del mod">
          <ac:chgData name="Joan NDOUKA" userId="b8d07339-54b7-414d-85f2-532c9645e5dc" providerId="ADAL" clId="{B2338398-DFCA-47C8-9D50-A3DD41872903}" dt="2023-05-17T14:37:08.445" v="23" actId="478"/>
          <ac:spMkLst>
            <pc:docMk/>
            <pc:sldMk cId="1922229770" sldId="258"/>
            <ac:spMk id="5" creationId="{7705BE00-6170-B6C3-A098-727849F5ECBA}"/>
          </ac:spMkLst>
        </pc:spChg>
        <pc:spChg chg="add del mod">
          <ac:chgData name="Joan NDOUKA" userId="b8d07339-54b7-414d-85f2-532c9645e5dc" providerId="ADAL" clId="{B2338398-DFCA-47C8-9D50-A3DD41872903}" dt="2023-05-17T14:38:46.684" v="26" actId="478"/>
          <ac:spMkLst>
            <pc:docMk/>
            <pc:sldMk cId="1922229770" sldId="258"/>
            <ac:spMk id="8" creationId="{5C2C1F77-C889-B4A9-E1C8-A8A5A3741026}"/>
          </ac:spMkLst>
        </pc:spChg>
        <pc:spChg chg="add del mod">
          <ac:chgData name="Joan NDOUKA" userId="b8d07339-54b7-414d-85f2-532c9645e5dc" providerId="ADAL" clId="{B2338398-DFCA-47C8-9D50-A3DD41872903}" dt="2023-05-17T14:38:46.684" v="26" actId="478"/>
          <ac:spMkLst>
            <pc:docMk/>
            <pc:sldMk cId="1922229770" sldId="258"/>
            <ac:spMk id="9" creationId="{B61F38C7-C471-EC53-EE34-C9BCCA4E8567}"/>
          </ac:spMkLst>
        </pc:spChg>
        <pc:spChg chg="add del mod">
          <ac:chgData name="Joan NDOUKA" userId="b8d07339-54b7-414d-85f2-532c9645e5dc" providerId="ADAL" clId="{B2338398-DFCA-47C8-9D50-A3DD41872903}" dt="2023-05-17T14:38:46.684" v="26" actId="478"/>
          <ac:spMkLst>
            <pc:docMk/>
            <pc:sldMk cId="1922229770" sldId="258"/>
            <ac:spMk id="10" creationId="{DC95ACE2-FB53-FD65-325E-20B9DD541822}"/>
          </ac:spMkLst>
        </pc:spChg>
        <pc:spChg chg="add mod">
          <ac:chgData name="Joan NDOUKA" userId="b8d07339-54b7-414d-85f2-532c9645e5dc" providerId="ADAL" clId="{B2338398-DFCA-47C8-9D50-A3DD41872903}" dt="2023-07-05T14:11:57.880" v="3312" actId="14100"/>
          <ac:spMkLst>
            <pc:docMk/>
            <pc:sldMk cId="1922229770" sldId="258"/>
            <ac:spMk id="13" creationId="{7A1F10E9-70D7-0761-17F7-1064F25278B2}"/>
          </ac:spMkLst>
        </pc:spChg>
        <pc:spChg chg="add mod">
          <ac:chgData name="Joan NDOUKA" userId="b8d07339-54b7-414d-85f2-532c9645e5dc" providerId="ADAL" clId="{B2338398-DFCA-47C8-9D50-A3DD41872903}" dt="2023-07-05T14:12:10.203" v="3313" actId="465"/>
          <ac:spMkLst>
            <pc:docMk/>
            <pc:sldMk cId="1922229770" sldId="258"/>
            <ac:spMk id="14" creationId="{28645035-5D2E-440A-D408-3969F4DB7618}"/>
          </ac:spMkLst>
        </pc:spChg>
        <pc:spChg chg="add mod">
          <ac:chgData name="Joan NDOUKA" userId="b8d07339-54b7-414d-85f2-532c9645e5dc" providerId="ADAL" clId="{B2338398-DFCA-47C8-9D50-A3DD41872903}" dt="2023-07-05T14:18:43.330" v="3315" actId="14"/>
          <ac:spMkLst>
            <pc:docMk/>
            <pc:sldMk cId="1922229770" sldId="258"/>
            <ac:spMk id="15" creationId="{D044EBDF-308B-DD5B-E26D-EFE33FDA1183}"/>
          </ac:spMkLst>
        </pc:spChg>
        <pc:graphicFrameChg chg="add mod modGraphic">
          <ac:chgData name="Joan NDOUKA" userId="b8d07339-54b7-414d-85f2-532c9645e5dc" providerId="ADAL" clId="{B2338398-DFCA-47C8-9D50-A3DD41872903}" dt="2023-06-07T14:59:37.946" v="1444" actId="465"/>
          <ac:graphicFrameMkLst>
            <pc:docMk/>
            <pc:sldMk cId="1922229770" sldId="258"/>
            <ac:graphicFrameMk id="3" creationId="{14FCE1A4-D24A-0E9C-F6F6-35CFEA5504C2}"/>
          </ac:graphicFrameMkLst>
        </pc:graphicFrameChg>
        <pc:graphicFrameChg chg="add del mod">
          <ac:chgData name="Joan NDOUKA" userId="b8d07339-54b7-414d-85f2-532c9645e5dc" providerId="ADAL" clId="{B2338398-DFCA-47C8-9D50-A3DD41872903}" dt="2023-06-21T14:42:16.366" v="1501" actId="478"/>
          <ac:graphicFrameMkLst>
            <pc:docMk/>
            <pc:sldMk cId="1922229770" sldId="258"/>
            <ac:graphicFrameMk id="3" creationId="{35984144-954B-0546-082D-4427DFBA4E1D}"/>
          </ac:graphicFrameMkLst>
        </pc:graphicFrameChg>
        <pc:graphicFrameChg chg="add mod modGraphic">
          <ac:chgData name="Joan NDOUKA" userId="b8d07339-54b7-414d-85f2-532c9645e5dc" providerId="ADAL" clId="{B2338398-DFCA-47C8-9D50-A3DD41872903}" dt="2023-07-05T14:12:10.203" v="3313" actId="465"/>
          <ac:graphicFrameMkLst>
            <pc:docMk/>
            <pc:sldMk cId="1922229770" sldId="258"/>
            <ac:graphicFrameMk id="3" creationId="{F86C7583-D5B0-23AF-A68C-974D86D6BF75}"/>
          </ac:graphicFrameMkLst>
        </pc:graphicFrameChg>
        <pc:graphicFrameChg chg="add del mod">
          <ac:chgData name="Joan NDOUKA" userId="b8d07339-54b7-414d-85f2-532c9645e5dc" providerId="ADAL" clId="{B2338398-DFCA-47C8-9D50-A3DD41872903}" dt="2023-06-21T14:42:13.632" v="1500" actId="478"/>
          <ac:graphicFrameMkLst>
            <pc:docMk/>
            <pc:sldMk cId="1922229770" sldId="258"/>
            <ac:graphicFrameMk id="4" creationId="{55C900A5-F8CC-DDBF-3E35-8F8A961EDCE1}"/>
          </ac:graphicFrameMkLst>
        </pc:graphicFrameChg>
        <pc:graphicFrameChg chg="add mod modGraphic">
          <ac:chgData name="Joan NDOUKA" userId="b8d07339-54b7-414d-85f2-532c9645e5dc" providerId="ADAL" clId="{B2338398-DFCA-47C8-9D50-A3DD41872903}" dt="2023-07-05T13:36:20.940" v="2512" actId="1076"/>
          <ac:graphicFrameMkLst>
            <pc:docMk/>
            <pc:sldMk cId="1922229770" sldId="258"/>
            <ac:graphicFrameMk id="4" creationId="{616EC8A3-5158-E528-607E-72A7E576A2EE}"/>
          </ac:graphicFrameMkLst>
        </pc:graphicFrameChg>
        <pc:graphicFrameChg chg="add mod modGraphic">
          <ac:chgData name="Joan NDOUKA" userId="b8d07339-54b7-414d-85f2-532c9645e5dc" providerId="ADAL" clId="{B2338398-DFCA-47C8-9D50-A3DD41872903}" dt="2023-06-07T14:10:42.749" v="1101" actId="255"/>
          <ac:graphicFrameMkLst>
            <pc:docMk/>
            <pc:sldMk cId="1922229770" sldId="258"/>
            <ac:graphicFrameMk id="4" creationId="{BC50DE2D-BF29-245B-3A93-32EF9D1863CD}"/>
          </ac:graphicFrameMkLst>
        </pc:graphicFrameChg>
        <pc:graphicFrameChg chg="del">
          <ac:chgData name="Joan NDOUKA" userId="b8d07339-54b7-414d-85f2-532c9645e5dc" providerId="ADAL" clId="{B2338398-DFCA-47C8-9D50-A3DD41872903}" dt="2023-06-21T14:41:26.798" v="1493" actId="478"/>
          <ac:graphicFrameMkLst>
            <pc:docMk/>
            <pc:sldMk cId="1922229770" sldId="258"/>
            <ac:graphicFrameMk id="5" creationId="{54FC221E-C62A-7247-FE9C-2171BCDED7E9}"/>
          </ac:graphicFrameMkLst>
        </pc:graphicFrameChg>
        <pc:graphicFrameChg chg="add del mod">
          <ac:chgData name="Joan NDOUKA" userId="b8d07339-54b7-414d-85f2-532c9645e5dc" providerId="ADAL" clId="{B2338398-DFCA-47C8-9D50-A3DD41872903}" dt="2023-05-17T14:37:08.445" v="23" actId="478"/>
          <ac:graphicFrameMkLst>
            <pc:docMk/>
            <pc:sldMk cId="1922229770" sldId="258"/>
            <ac:graphicFrameMk id="6" creationId="{AD3FABCF-690F-025A-6B27-82C91DEAABD3}"/>
          </ac:graphicFrameMkLst>
        </pc:graphicFrameChg>
        <pc:graphicFrameChg chg="add del mod modGraphic">
          <ac:chgData name="Joan NDOUKA" userId="b8d07339-54b7-414d-85f2-532c9645e5dc" providerId="ADAL" clId="{B2338398-DFCA-47C8-9D50-A3DD41872903}" dt="2023-07-05T13:30:07.422" v="2474" actId="478"/>
          <ac:graphicFrameMkLst>
            <pc:docMk/>
            <pc:sldMk cId="1922229770" sldId="258"/>
            <ac:graphicFrameMk id="6" creationId="{B9C61D19-5FCB-A0C4-BD11-7070B577CD8C}"/>
          </ac:graphicFrameMkLst>
        </pc:graphicFrameChg>
        <pc:graphicFrameChg chg="add del mod">
          <ac:chgData name="Joan NDOUKA" userId="b8d07339-54b7-414d-85f2-532c9645e5dc" providerId="ADAL" clId="{B2338398-DFCA-47C8-9D50-A3DD41872903}" dt="2023-05-17T14:37:08.445" v="23" actId="478"/>
          <ac:graphicFrameMkLst>
            <pc:docMk/>
            <pc:sldMk cId="1922229770" sldId="258"/>
            <ac:graphicFrameMk id="7" creationId="{D8991652-A980-647E-88CB-B6A1A7652F63}"/>
          </ac:graphicFrameMkLst>
        </pc:graphicFrameChg>
        <pc:graphicFrameChg chg="del">
          <ac:chgData name="Joan NDOUKA" userId="b8d07339-54b7-414d-85f2-532c9645e5dc" providerId="ADAL" clId="{B2338398-DFCA-47C8-9D50-A3DD41872903}" dt="2023-06-21T14:41:55.332" v="1497" actId="478"/>
          <ac:graphicFrameMkLst>
            <pc:docMk/>
            <pc:sldMk cId="1922229770" sldId="258"/>
            <ac:graphicFrameMk id="7" creationId="{F76F2277-8AC1-AA86-5C31-616F466CBDE7}"/>
          </ac:graphicFrameMkLst>
        </pc:graphicFrameChg>
        <pc:graphicFrameChg chg="add del mod">
          <ac:chgData name="Joan NDOUKA" userId="b8d07339-54b7-414d-85f2-532c9645e5dc" providerId="ADAL" clId="{B2338398-DFCA-47C8-9D50-A3DD41872903}" dt="2023-06-21T15:02:56.614" v="2081"/>
          <ac:graphicFrameMkLst>
            <pc:docMk/>
            <pc:sldMk cId="1922229770" sldId="258"/>
            <ac:graphicFrameMk id="8" creationId="{21E42745-72A3-9FEE-3599-06E84638F126}"/>
          </ac:graphicFrameMkLst>
        </pc:graphicFrameChg>
        <pc:graphicFrameChg chg="add del mod">
          <ac:chgData name="Joan NDOUKA" userId="b8d07339-54b7-414d-85f2-532c9645e5dc" providerId="ADAL" clId="{B2338398-DFCA-47C8-9D50-A3DD41872903}" dt="2023-07-05T13:32:43.209" v="2504" actId="478"/>
          <ac:graphicFrameMkLst>
            <pc:docMk/>
            <pc:sldMk cId="1922229770" sldId="258"/>
            <ac:graphicFrameMk id="9" creationId="{3C83077B-D812-FA99-406D-33E4CF1D8DF6}"/>
          </ac:graphicFrameMkLst>
        </pc:graphicFrameChg>
        <pc:graphicFrameChg chg="add del mod">
          <ac:chgData name="Joan NDOUKA" userId="b8d07339-54b7-414d-85f2-532c9645e5dc" providerId="ADAL" clId="{B2338398-DFCA-47C8-9D50-A3DD41872903}" dt="2023-05-17T14:38:46.684" v="26" actId="478"/>
          <ac:graphicFrameMkLst>
            <pc:docMk/>
            <pc:sldMk cId="1922229770" sldId="258"/>
            <ac:graphicFrameMk id="11" creationId="{937CED84-A707-F4D5-ACAD-6475CB3AEFB4}"/>
          </ac:graphicFrameMkLst>
        </pc:graphicFrameChg>
        <pc:graphicFrameChg chg="add del mod">
          <ac:chgData name="Joan NDOUKA" userId="b8d07339-54b7-414d-85f2-532c9645e5dc" providerId="ADAL" clId="{B2338398-DFCA-47C8-9D50-A3DD41872903}" dt="2023-05-17T14:38:46.684" v="26" actId="478"/>
          <ac:graphicFrameMkLst>
            <pc:docMk/>
            <pc:sldMk cId="1922229770" sldId="258"/>
            <ac:graphicFrameMk id="12" creationId="{F6B3200E-28DA-4D5C-CAB3-8F44DD6DBD4D}"/>
          </ac:graphicFrameMkLst>
        </pc:graphicFrameChg>
        <pc:graphicFrameChg chg="add del mod">
          <ac:chgData name="Joan NDOUKA" userId="b8d07339-54b7-414d-85f2-532c9645e5dc" providerId="ADAL" clId="{B2338398-DFCA-47C8-9D50-A3DD41872903}" dt="2023-05-17T14:44:10.186" v="79" actId="478"/>
          <ac:graphicFrameMkLst>
            <pc:docMk/>
            <pc:sldMk cId="1922229770" sldId="258"/>
            <ac:graphicFrameMk id="16" creationId="{2CBAB6A0-9F89-2720-8BEE-425639BAD30B}"/>
          </ac:graphicFrameMkLst>
        </pc:graphicFrameChg>
        <pc:graphicFrameChg chg="add del mod">
          <ac:chgData name="Joan NDOUKA" userId="b8d07339-54b7-414d-85f2-532c9645e5dc" providerId="ADAL" clId="{B2338398-DFCA-47C8-9D50-A3DD41872903}" dt="2023-05-17T14:44:11.094" v="80" actId="478"/>
          <ac:graphicFrameMkLst>
            <pc:docMk/>
            <pc:sldMk cId="1922229770" sldId="258"/>
            <ac:graphicFrameMk id="17" creationId="{05876D08-BDC3-87AC-31DF-68CC43F5CEC6}"/>
          </ac:graphicFrameMkLst>
        </pc:graphicFrameChg>
        <pc:graphicFrameChg chg="del mod">
          <ac:chgData name="Joan NDOUKA" userId="b8d07339-54b7-414d-85f2-532c9645e5dc" providerId="ADAL" clId="{B2338398-DFCA-47C8-9D50-A3DD41872903}" dt="2023-06-07T14:08:59.751" v="1012" actId="478"/>
          <ac:graphicFrameMkLst>
            <pc:docMk/>
            <pc:sldMk cId="1922229770" sldId="258"/>
            <ac:graphicFrameMk id="18" creationId="{66555686-3618-BF02-9566-2582B40380C4}"/>
          </ac:graphicFrameMkLst>
        </pc:graphicFrameChg>
        <pc:graphicFrameChg chg="del mod">
          <ac:chgData name="Joan NDOUKA" userId="b8d07339-54b7-414d-85f2-532c9645e5dc" providerId="ADAL" clId="{B2338398-DFCA-47C8-9D50-A3DD41872903}" dt="2023-06-07T14:09:42.442" v="1048" actId="478"/>
          <ac:graphicFrameMkLst>
            <pc:docMk/>
            <pc:sldMk cId="1922229770" sldId="258"/>
            <ac:graphicFrameMk id="19" creationId="{B2562448-08BD-99EE-56CA-54BC485FA0DF}"/>
          </ac:graphicFrameMkLst>
        </pc:graphicFrameChg>
      </pc:sldChg>
      <pc:sldChg chg="addSp delSp modSp add mod">
        <pc:chgData name="Joan NDOUKA" userId="b8d07339-54b7-414d-85f2-532c9645e5dc" providerId="ADAL" clId="{B2338398-DFCA-47C8-9D50-A3DD41872903}" dt="2023-07-05T14:11:06.414" v="3302" actId="465"/>
        <pc:sldMkLst>
          <pc:docMk/>
          <pc:sldMk cId="2131217648" sldId="259"/>
        </pc:sldMkLst>
        <pc:spChg chg="mod">
          <ac:chgData name="Joan NDOUKA" userId="b8d07339-54b7-414d-85f2-532c9645e5dc" providerId="ADAL" clId="{B2338398-DFCA-47C8-9D50-A3DD41872903}" dt="2023-06-07T14:59:08.004" v="1442" actId="465"/>
          <ac:spMkLst>
            <pc:docMk/>
            <pc:sldMk cId="2131217648" sldId="259"/>
            <ac:spMk id="2" creationId="{17FFA23F-378E-8624-8D36-B94E6CBE2AA4}"/>
          </ac:spMkLst>
        </pc:spChg>
        <pc:spChg chg="del">
          <ac:chgData name="Joan NDOUKA" userId="b8d07339-54b7-414d-85f2-532c9645e5dc" providerId="ADAL" clId="{B2338398-DFCA-47C8-9D50-A3DD41872903}" dt="2023-05-17T14:54:32.878" v="200" actId="478"/>
          <ac:spMkLst>
            <pc:docMk/>
            <pc:sldMk cId="2131217648" sldId="259"/>
            <ac:spMk id="3" creationId="{438C99FF-3ECF-C20F-8EEB-CE2E5848E031}"/>
          </ac:spMkLst>
        </pc:spChg>
        <pc:spChg chg="del">
          <ac:chgData name="Joan NDOUKA" userId="b8d07339-54b7-414d-85f2-532c9645e5dc" providerId="ADAL" clId="{B2338398-DFCA-47C8-9D50-A3DD41872903}" dt="2023-05-17T14:54:32.878" v="200" actId="478"/>
          <ac:spMkLst>
            <pc:docMk/>
            <pc:sldMk cId="2131217648" sldId="259"/>
            <ac:spMk id="4" creationId="{6F6C2BB3-9C0F-3C51-DF6B-4963E0B1C230}"/>
          </ac:spMkLst>
        </pc:spChg>
        <pc:spChg chg="add mod">
          <ac:chgData name="Joan NDOUKA" userId="b8d07339-54b7-414d-85f2-532c9645e5dc" providerId="ADAL" clId="{B2338398-DFCA-47C8-9D50-A3DD41872903}" dt="2023-07-05T14:11:06.414" v="3302" actId="465"/>
          <ac:spMkLst>
            <pc:docMk/>
            <pc:sldMk cId="2131217648" sldId="259"/>
            <ac:spMk id="5" creationId="{3CF1C482-E044-7AED-93B6-2E148786C1A1}"/>
          </ac:spMkLst>
        </pc:spChg>
        <pc:grpChg chg="del">
          <ac:chgData name="Joan NDOUKA" userId="b8d07339-54b7-414d-85f2-532c9645e5dc" providerId="ADAL" clId="{B2338398-DFCA-47C8-9D50-A3DD41872903}" dt="2023-05-17T14:54:32.878" v="200" actId="478"/>
          <ac:grpSpMkLst>
            <pc:docMk/>
            <pc:sldMk cId="2131217648" sldId="259"/>
            <ac:grpSpMk id="13" creationId="{798FE3C7-6E56-E470-CC85-1B9F6DD9E78B}"/>
          </ac:grpSpMkLst>
        </pc:grpChg>
        <pc:graphicFrameChg chg="add mod modGraphic">
          <ac:chgData name="Joan NDOUKA" userId="b8d07339-54b7-414d-85f2-532c9645e5dc" providerId="ADAL" clId="{B2338398-DFCA-47C8-9D50-A3DD41872903}" dt="2023-06-07T14:59:08.004" v="1442" actId="465"/>
          <ac:graphicFrameMkLst>
            <pc:docMk/>
            <pc:sldMk cId="2131217648" sldId="259"/>
            <ac:graphicFrameMk id="3" creationId="{18DA1EBA-3C37-C5EF-F958-F7B2FA87F1CB}"/>
          </ac:graphicFrameMkLst>
        </pc:graphicFrameChg>
        <pc:graphicFrameChg chg="add mod modGraphic">
          <ac:chgData name="Joan NDOUKA" userId="b8d07339-54b7-414d-85f2-532c9645e5dc" providerId="ADAL" clId="{B2338398-DFCA-47C8-9D50-A3DD41872903}" dt="2023-07-05T14:11:06.414" v="3302" actId="465"/>
          <ac:graphicFrameMkLst>
            <pc:docMk/>
            <pc:sldMk cId="2131217648" sldId="259"/>
            <ac:graphicFrameMk id="3" creationId="{259EB9E8-AF5E-62B8-0066-420483A39F64}"/>
          </ac:graphicFrameMkLst>
        </pc:graphicFrameChg>
        <pc:graphicFrameChg chg="add mod">
          <ac:chgData name="Joan NDOUKA" userId="b8d07339-54b7-414d-85f2-532c9645e5dc" providerId="ADAL" clId="{B2338398-DFCA-47C8-9D50-A3DD41872903}" dt="2023-06-07T14:59:08.004" v="1442" actId="465"/>
          <ac:graphicFrameMkLst>
            <pc:docMk/>
            <pc:sldMk cId="2131217648" sldId="259"/>
            <ac:graphicFrameMk id="4" creationId="{3E345E24-6F20-45A9-AE94-C4E40A8A4065}"/>
          </ac:graphicFrameMkLst>
        </pc:graphicFrameChg>
        <pc:graphicFrameChg chg="del modGraphic">
          <ac:chgData name="Joan NDOUKA" userId="b8d07339-54b7-414d-85f2-532c9645e5dc" providerId="ADAL" clId="{B2338398-DFCA-47C8-9D50-A3DD41872903}" dt="2023-07-05T13:46:24.240" v="2695" actId="478"/>
          <ac:graphicFrameMkLst>
            <pc:docMk/>
            <pc:sldMk cId="2131217648" sldId="259"/>
            <ac:graphicFrameMk id="4" creationId="{42965595-0563-50DD-B922-A961D3D69314}"/>
          </ac:graphicFrameMkLst>
        </pc:graphicFrameChg>
        <pc:graphicFrameChg chg="add mod">
          <ac:chgData name="Joan NDOUKA" userId="b8d07339-54b7-414d-85f2-532c9645e5dc" providerId="ADAL" clId="{B2338398-DFCA-47C8-9D50-A3DD41872903}" dt="2023-06-07T14:59:08.004" v="1442" actId="465"/>
          <ac:graphicFrameMkLst>
            <pc:docMk/>
            <pc:sldMk cId="2131217648" sldId="259"/>
            <ac:graphicFrameMk id="6" creationId="{49A86F97-5F46-4D95-A0B4-1B4E570F7FF9}"/>
          </ac:graphicFrameMkLst>
        </pc:graphicFrameChg>
        <pc:graphicFrameChg chg="del">
          <ac:chgData name="Joan NDOUKA" userId="b8d07339-54b7-414d-85f2-532c9645e5dc" providerId="ADAL" clId="{B2338398-DFCA-47C8-9D50-A3DD41872903}" dt="2023-07-05T13:47:20.574" v="2703" actId="478"/>
          <ac:graphicFrameMkLst>
            <pc:docMk/>
            <pc:sldMk cId="2131217648" sldId="259"/>
            <ac:graphicFrameMk id="6" creationId="{D38BDB23-91AE-4182-8470-AE5D3BDAB1B7}"/>
          </ac:graphicFrameMkLst>
        </pc:graphicFrameChg>
        <pc:graphicFrameChg chg="add del mod">
          <ac:chgData name="Joan NDOUKA" userId="b8d07339-54b7-414d-85f2-532c9645e5dc" providerId="ADAL" clId="{B2338398-DFCA-47C8-9D50-A3DD41872903}" dt="2023-05-17T14:55:41.216" v="230"/>
          <ac:graphicFrameMkLst>
            <pc:docMk/>
            <pc:sldMk cId="2131217648" sldId="259"/>
            <ac:graphicFrameMk id="6" creationId="{FD2E4423-3FB4-6FC9-E7D6-CDECDAC8FF28}"/>
          </ac:graphicFrameMkLst>
        </pc:graphicFrameChg>
        <pc:graphicFrameChg chg="add del mod">
          <ac:chgData name="Joan NDOUKA" userId="b8d07339-54b7-414d-85f2-532c9645e5dc" providerId="ADAL" clId="{B2338398-DFCA-47C8-9D50-A3DD41872903}" dt="2023-06-07T14:16:08.404" v="1154" actId="478"/>
          <ac:graphicFrameMkLst>
            <pc:docMk/>
            <pc:sldMk cId="2131217648" sldId="259"/>
            <ac:graphicFrameMk id="7" creationId="{4CAABC04-62F6-963F-2013-27CDD573AB1A}"/>
          </ac:graphicFrameMkLst>
        </pc:graphicFrameChg>
        <pc:graphicFrameChg chg="add mod">
          <ac:chgData name="Joan NDOUKA" userId="b8d07339-54b7-414d-85f2-532c9645e5dc" providerId="ADAL" clId="{B2338398-DFCA-47C8-9D50-A3DD41872903}" dt="2023-07-05T14:11:06.414" v="3302" actId="465"/>
          <ac:graphicFrameMkLst>
            <pc:docMk/>
            <pc:sldMk cId="2131217648" sldId="259"/>
            <ac:graphicFrameMk id="7" creationId="{F125C508-9438-4215-BDC7-39CC6F79A3C4}"/>
          </ac:graphicFrameMkLst>
        </pc:graphicFrameChg>
        <pc:graphicFrameChg chg="del mod">
          <ac:chgData name="Joan NDOUKA" userId="b8d07339-54b7-414d-85f2-532c9645e5dc" providerId="ADAL" clId="{B2338398-DFCA-47C8-9D50-A3DD41872903}" dt="2023-06-07T14:17:16.156" v="1159" actId="478"/>
          <ac:graphicFrameMkLst>
            <pc:docMk/>
            <pc:sldMk cId="2131217648" sldId="259"/>
            <ac:graphicFrameMk id="8" creationId="{555460E5-8DFB-9E5D-B704-28EF523FD9D9}"/>
          </ac:graphicFrameMkLst>
        </pc:graphicFrameChg>
        <pc:graphicFrameChg chg="add mod">
          <ac:chgData name="Joan NDOUKA" userId="b8d07339-54b7-414d-85f2-532c9645e5dc" providerId="ADAL" clId="{B2338398-DFCA-47C8-9D50-A3DD41872903}" dt="2023-07-05T14:11:06.414" v="3302" actId="465"/>
          <ac:graphicFrameMkLst>
            <pc:docMk/>
            <pc:sldMk cId="2131217648" sldId="259"/>
            <ac:graphicFrameMk id="8" creationId="{D7C01D3F-8340-48C4-A640-28606634710F}"/>
          </ac:graphicFrameMkLst>
        </pc:graphicFrameChg>
        <pc:graphicFrameChg chg="del mod">
          <ac:chgData name="Joan NDOUKA" userId="b8d07339-54b7-414d-85f2-532c9645e5dc" providerId="ADAL" clId="{B2338398-DFCA-47C8-9D50-A3DD41872903}" dt="2023-05-17T15:00:11.913" v="256" actId="478"/>
          <ac:graphicFrameMkLst>
            <pc:docMk/>
            <pc:sldMk cId="2131217648" sldId="259"/>
            <ac:graphicFrameMk id="9" creationId="{2529432A-F642-B076-3322-AA87EF1D9C9E}"/>
          </ac:graphicFrameMkLst>
        </pc:graphicFrameChg>
        <pc:graphicFrameChg chg="del">
          <ac:chgData name="Joan NDOUKA" userId="b8d07339-54b7-414d-85f2-532c9645e5dc" providerId="ADAL" clId="{B2338398-DFCA-47C8-9D50-A3DD41872903}" dt="2023-07-05T13:48:26.970" v="2709" actId="478"/>
          <ac:graphicFrameMkLst>
            <pc:docMk/>
            <pc:sldMk cId="2131217648" sldId="259"/>
            <ac:graphicFrameMk id="10" creationId="{BBFC758F-71BB-43F0-A05B-5024E264914A}"/>
          </ac:graphicFrameMkLst>
        </pc:graphicFrameChg>
        <pc:graphicFrameChg chg="del mod">
          <ac:chgData name="Joan NDOUKA" userId="b8d07339-54b7-414d-85f2-532c9645e5dc" providerId="ADAL" clId="{B2338398-DFCA-47C8-9D50-A3DD41872903}" dt="2023-06-07T14:21:05.557" v="1164" actId="478"/>
          <ac:graphicFrameMkLst>
            <pc:docMk/>
            <pc:sldMk cId="2131217648" sldId="259"/>
            <ac:graphicFrameMk id="14" creationId="{B84DA741-DF08-050E-15B8-EE5B8030BD7E}"/>
          </ac:graphicFrameMkLst>
        </pc:graphicFrameChg>
      </pc:sldChg>
      <pc:sldChg chg="addSp delSp modSp add mod">
        <pc:chgData name="Joan NDOUKA" userId="b8d07339-54b7-414d-85f2-532c9645e5dc" providerId="ADAL" clId="{B2338398-DFCA-47C8-9D50-A3DD41872903}" dt="2023-07-05T14:10:41.142" v="3296" actId="465"/>
        <pc:sldMkLst>
          <pc:docMk/>
          <pc:sldMk cId="608108037" sldId="260"/>
        </pc:sldMkLst>
        <pc:spChg chg="del">
          <ac:chgData name="Joan NDOUKA" userId="b8d07339-54b7-414d-85f2-532c9645e5dc" providerId="ADAL" clId="{B2338398-DFCA-47C8-9D50-A3DD41872903}" dt="2023-05-17T15:02:07.239" v="334" actId="478"/>
          <ac:spMkLst>
            <pc:docMk/>
            <pc:sldMk cId="608108037" sldId="260"/>
            <ac:spMk id="2" creationId="{17FFA23F-378E-8624-8D36-B94E6CBE2AA4}"/>
          </ac:spMkLst>
        </pc:spChg>
        <pc:spChg chg="add mod">
          <ac:chgData name="Joan NDOUKA" userId="b8d07339-54b7-414d-85f2-532c9645e5dc" providerId="ADAL" clId="{B2338398-DFCA-47C8-9D50-A3DD41872903}" dt="2023-07-05T14:10:41.142" v="3296" actId="465"/>
          <ac:spMkLst>
            <pc:docMk/>
            <pc:sldMk cId="608108037" sldId="260"/>
            <ac:spMk id="3" creationId="{8162DE1E-0307-E92D-8CDF-425121F5A498}"/>
          </ac:spMkLst>
        </pc:spChg>
        <pc:spChg chg="add mod">
          <ac:chgData name="Joan NDOUKA" userId="b8d07339-54b7-414d-85f2-532c9645e5dc" providerId="ADAL" clId="{B2338398-DFCA-47C8-9D50-A3DD41872903}" dt="2023-07-05T14:10:41.142" v="3296" actId="465"/>
          <ac:spMkLst>
            <pc:docMk/>
            <pc:sldMk cId="608108037" sldId="260"/>
            <ac:spMk id="4" creationId="{B2ABA0F5-4F42-6E43-A7B3-179C75DE21A6}"/>
          </ac:spMkLst>
        </pc:spChg>
        <pc:spChg chg="del mod">
          <ac:chgData name="Joan NDOUKA" userId="b8d07339-54b7-414d-85f2-532c9645e5dc" providerId="ADAL" clId="{B2338398-DFCA-47C8-9D50-A3DD41872903}" dt="2023-05-17T15:00:49.958" v="270" actId="478"/>
          <ac:spMkLst>
            <pc:docMk/>
            <pc:sldMk cId="608108037" sldId="260"/>
            <ac:spMk id="5" creationId="{3CF1C482-E044-7AED-93B6-2E148786C1A1}"/>
          </ac:spMkLst>
        </pc:spChg>
        <pc:spChg chg="add mod">
          <ac:chgData name="Joan NDOUKA" userId="b8d07339-54b7-414d-85f2-532c9645e5dc" providerId="ADAL" clId="{B2338398-DFCA-47C8-9D50-A3DD41872903}" dt="2023-07-05T14:10:41.142" v="3296" actId="465"/>
          <ac:spMkLst>
            <pc:docMk/>
            <pc:sldMk cId="608108037" sldId="260"/>
            <ac:spMk id="6" creationId="{100879E4-EE5B-BE36-5A65-9029BA34DAD6}"/>
          </ac:spMkLst>
        </pc:spChg>
        <pc:spChg chg="add mod">
          <ac:chgData name="Joan NDOUKA" userId="b8d07339-54b7-414d-85f2-532c9645e5dc" providerId="ADAL" clId="{B2338398-DFCA-47C8-9D50-A3DD41872903}" dt="2023-07-05T14:10:41.142" v="3296" actId="465"/>
          <ac:spMkLst>
            <pc:docMk/>
            <pc:sldMk cId="608108037" sldId="260"/>
            <ac:spMk id="9" creationId="{BCA665ED-64B0-9255-35D5-2A338EC9FD49}"/>
          </ac:spMkLst>
        </pc:spChg>
        <pc:graphicFrameChg chg="add mod">
          <ac:chgData name="Joan NDOUKA" userId="b8d07339-54b7-414d-85f2-532c9645e5dc" providerId="ADAL" clId="{B2338398-DFCA-47C8-9D50-A3DD41872903}" dt="2023-07-05T14:10:41.142" v="3296" actId="465"/>
          <ac:graphicFrameMkLst>
            <pc:docMk/>
            <pc:sldMk cId="608108037" sldId="260"/>
            <ac:graphicFrameMk id="2" creationId="{A69EF88C-6406-4EBD-B22D-926A265EA4B3}"/>
          </ac:graphicFrameMkLst>
        </pc:graphicFrameChg>
        <pc:graphicFrameChg chg="add del mod">
          <ac:chgData name="Joan NDOUKA" userId="b8d07339-54b7-414d-85f2-532c9645e5dc" providerId="ADAL" clId="{B2338398-DFCA-47C8-9D50-A3DD41872903}" dt="2023-07-05T13:51:46.211" v="2716" actId="478"/>
          <ac:graphicFrameMkLst>
            <pc:docMk/>
            <pc:sldMk cId="608108037" sldId="260"/>
            <ac:graphicFrameMk id="5" creationId="{A69EF88C-6406-4EBD-B22D-926A265EA4B3}"/>
          </ac:graphicFrameMkLst>
        </pc:graphicFrameChg>
        <pc:graphicFrameChg chg="add del mod">
          <ac:chgData name="Joan NDOUKA" userId="b8d07339-54b7-414d-85f2-532c9645e5dc" providerId="ADAL" clId="{B2338398-DFCA-47C8-9D50-A3DD41872903}" dt="2023-07-05T13:52:38.121" v="2738" actId="478"/>
          <ac:graphicFrameMkLst>
            <pc:docMk/>
            <pc:sldMk cId="608108037" sldId="260"/>
            <ac:graphicFrameMk id="7" creationId="{02818A9E-0CCC-485D-A40E-B2C2BA96BC9D}"/>
          </ac:graphicFrameMkLst>
        </pc:graphicFrameChg>
        <pc:graphicFrameChg chg="del">
          <ac:chgData name="Joan NDOUKA" userId="b8d07339-54b7-414d-85f2-532c9645e5dc" providerId="ADAL" clId="{B2338398-DFCA-47C8-9D50-A3DD41872903}" dt="2023-05-17T15:00:55.843" v="272" actId="478"/>
          <ac:graphicFrameMkLst>
            <pc:docMk/>
            <pc:sldMk cId="608108037" sldId="260"/>
            <ac:graphicFrameMk id="7" creationId="{4CAABC04-62F6-963F-2013-27CDD573AB1A}"/>
          </ac:graphicFrameMkLst>
        </pc:graphicFrameChg>
        <pc:graphicFrameChg chg="add mod">
          <ac:chgData name="Joan NDOUKA" userId="b8d07339-54b7-414d-85f2-532c9645e5dc" providerId="ADAL" clId="{B2338398-DFCA-47C8-9D50-A3DD41872903}" dt="2023-07-05T14:10:41.142" v="3296" actId="465"/>
          <ac:graphicFrameMkLst>
            <pc:docMk/>
            <pc:sldMk cId="608108037" sldId="260"/>
            <ac:graphicFrameMk id="8" creationId="{02818A9E-0CCC-485D-A40E-B2C2BA96BC9D}"/>
          </ac:graphicFrameMkLst>
        </pc:graphicFrameChg>
        <pc:graphicFrameChg chg="del">
          <ac:chgData name="Joan NDOUKA" userId="b8d07339-54b7-414d-85f2-532c9645e5dc" providerId="ADAL" clId="{B2338398-DFCA-47C8-9D50-A3DD41872903}" dt="2023-05-17T15:00:55.843" v="272" actId="478"/>
          <ac:graphicFrameMkLst>
            <pc:docMk/>
            <pc:sldMk cId="608108037" sldId="260"/>
            <ac:graphicFrameMk id="8" creationId="{555460E5-8DFB-9E5D-B704-28EF523FD9D9}"/>
          </ac:graphicFrameMkLst>
        </pc:graphicFrameChg>
        <pc:graphicFrameChg chg="add del mod">
          <ac:chgData name="Joan NDOUKA" userId="b8d07339-54b7-414d-85f2-532c9645e5dc" providerId="ADAL" clId="{B2338398-DFCA-47C8-9D50-A3DD41872903}" dt="2023-05-17T15:03:09.068" v="341" actId="478"/>
          <ac:graphicFrameMkLst>
            <pc:docMk/>
            <pc:sldMk cId="608108037" sldId="260"/>
            <ac:graphicFrameMk id="10" creationId="{39FC1DA4-7008-9AAD-4CF4-5543D4B278AE}"/>
          </ac:graphicFrameMkLst>
        </pc:graphicFrameChg>
        <pc:graphicFrameChg chg="add del mod">
          <ac:chgData name="Joan NDOUKA" userId="b8d07339-54b7-414d-85f2-532c9645e5dc" providerId="ADAL" clId="{B2338398-DFCA-47C8-9D50-A3DD41872903}" dt="2023-05-17T15:03:49.523" v="354" actId="478"/>
          <ac:graphicFrameMkLst>
            <pc:docMk/>
            <pc:sldMk cId="608108037" sldId="260"/>
            <ac:graphicFrameMk id="11" creationId="{9B30AACC-3A94-1635-52D5-679BADE7768C}"/>
          </ac:graphicFrameMkLst>
        </pc:graphicFrameChg>
        <pc:graphicFrameChg chg="del mod">
          <ac:chgData name="Joan NDOUKA" userId="b8d07339-54b7-414d-85f2-532c9645e5dc" providerId="ADAL" clId="{B2338398-DFCA-47C8-9D50-A3DD41872903}" dt="2023-06-07T14:25:21.070" v="1238" actId="478"/>
          <ac:graphicFrameMkLst>
            <pc:docMk/>
            <pc:sldMk cId="608108037" sldId="260"/>
            <ac:graphicFrameMk id="12" creationId="{C643ABA1-2BE7-FEA1-4AB0-FB37F33D2453}"/>
          </ac:graphicFrameMkLst>
        </pc:graphicFrameChg>
        <pc:graphicFrameChg chg="del mod">
          <ac:chgData name="Joan NDOUKA" userId="b8d07339-54b7-414d-85f2-532c9645e5dc" providerId="ADAL" clId="{B2338398-DFCA-47C8-9D50-A3DD41872903}" dt="2023-06-07T14:28:28.846" v="1260" actId="478"/>
          <ac:graphicFrameMkLst>
            <pc:docMk/>
            <pc:sldMk cId="608108037" sldId="260"/>
            <ac:graphicFrameMk id="13" creationId="{CE71826E-8167-592E-F098-FF57D4832CB7}"/>
          </ac:graphicFrameMkLst>
        </pc:graphicFrameChg>
        <pc:graphicFrameChg chg="del">
          <ac:chgData name="Joan NDOUKA" userId="b8d07339-54b7-414d-85f2-532c9645e5dc" providerId="ADAL" clId="{B2338398-DFCA-47C8-9D50-A3DD41872903}" dt="2023-05-17T15:00:55.843" v="272" actId="478"/>
          <ac:graphicFrameMkLst>
            <pc:docMk/>
            <pc:sldMk cId="608108037" sldId="260"/>
            <ac:graphicFrameMk id="14" creationId="{B84DA741-DF08-050E-15B8-EE5B8030BD7E}"/>
          </ac:graphicFrameMkLst>
        </pc:graphicFrameChg>
      </pc:sldChg>
      <pc:sldChg chg="addSp delSp modSp add mod">
        <pc:chgData name="Joan NDOUKA" userId="b8d07339-54b7-414d-85f2-532c9645e5dc" providerId="ADAL" clId="{B2338398-DFCA-47C8-9D50-A3DD41872903}" dt="2023-07-05T14:10:14.845" v="3293" actId="1036"/>
        <pc:sldMkLst>
          <pc:docMk/>
          <pc:sldMk cId="2987284672" sldId="261"/>
        </pc:sldMkLst>
        <pc:spChg chg="add mod">
          <ac:chgData name="Joan NDOUKA" userId="b8d07339-54b7-414d-85f2-532c9645e5dc" providerId="ADAL" clId="{B2338398-DFCA-47C8-9D50-A3DD41872903}" dt="2023-07-05T14:10:14.845" v="3293" actId="1036"/>
          <ac:spMkLst>
            <pc:docMk/>
            <pc:sldMk cId="2987284672" sldId="261"/>
            <ac:spMk id="2" creationId="{0CACBB37-17F8-2660-9060-BD62E14251F6}"/>
          </ac:spMkLst>
        </pc:spChg>
        <pc:spChg chg="del">
          <ac:chgData name="Joan NDOUKA" userId="b8d07339-54b7-414d-85f2-532c9645e5dc" providerId="ADAL" clId="{B2338398-DFCA-47C8-9D50-A3DD41872903}" dt="2023-05-17T15:05:08.774" v="430" actId="478"/>
          <ac:spMkLst>
            <pc:docMk/>
            <pc:sldMk cId="2987284672" sldId="261"/>
            <ac:spMk id="3" creationId="{8162DE1E-0307-E92D-8CDF-425121F5A498}"/>
          </ac:spMkLst>
        </pc:spChg>
        <pc:spChg chg="del">
          <ac:chgData name="Joan NDOUKA" userId="b8d07339-54b7-414d-85f2-532c9645e5dc" providerId="ADAL" clId="{B2338398-DFCA-47C8-9D50-A3DD41872903}" dt="2023-05-17T15:05:13.331" v="431" actId="478"/>
          <ac:spMkLst>
            <pc:docMk/>
            <pc:sldMk cId="2987284672" sldId="261"/>
            <ac:spMk id="4" creationId="{B2ABA0F5-4F42-6E43-A7B3-179C75DE21A6}"/>
          </ac:spMkLst>
        </pc:spChg>
        <pc:spChg chg="add mod">
          <ac:chgData name="Joan NDOUKA" userId="b8d07339-54b7-414d-85f2-532c9645e5dc" providerId="ADAL" clId="{B2338398-DFCA-47C8-9D50-A3DD41872903}" dt="2023-07-05T14:10:14.845" v="3293" actId="1036"/>
          <ac:spMkLst>
            <pc:docMk/>
            <pc:sldMk cId="2987284672" sldId="261"/>
            <ac:spMk id="5" creationId="{2F688F94-2511-560C-7450-0F4011CFF8E2}"/>
          </ac:spMkLst>
        </pc:spChg>
        <pc:spChg chg="del">
          <ac:chgData name="Joan NDOUKA" userId="b8d07339-54b7-414d-85f2-532c9645e5dc" providerId="ADAL" clId="{B2338398-DFCA-47C8-9D50-A3DD41872903}" dt="2023-05-17T15:05:13.331" v="431" actId="478"/>
          <ac:spMkLst>
            <pc:docMk/>
            <pc:sldMk cId="2987284672" sldId="261"/>
            <ac:spMk id="6" creationId="{100879E4-EE5B-BE36-5A65-9029BA34DAD6}"/>
          </ac:spMkLst>
        </pc:spChg>
        <pc:spChg chg="add mod">
          <ac:chgData name="Joan NDOUKA" userId="b8d07339-54b7-414d-85f2-532c9645e5dc" providerId="ADAL" clId="{B2338398-DFCA-47C8-9D50-A3DD41872903}" dt="2023-07-05T14:10:14.845" v="3293" actId="1036"/>
          <ac:spMkLst>
            <pc:docMk/>
            <pc:sldMk cId="2987284672" sldId="261"/>
            <ac:spMk id="7" creationId="{65785932-E3F9-15C2-4FAB-51D60EFE2907}"/>
          </ac:spMkLst>
        </pc:spChg>
        <pc:spChg chg="del">
          <ac:chgData name="Joan NDOUKA" userId="b8d07339-54b7-414d-85f2-532c9645e5dc" providerId="ADAL" clId="{B2338398-DFCA-47C8-9D50-A3DD41872903}" dt="2023-05-17T15:05:13.331" v="431" actId="478"/>
          <ac:spMkLst>
            <pc:docMk/>
            <pc:sldMk cId="2987284672" sldId="261"/>
            <ac:spMk id="9" creationId="{BCA665ED-64B0-9255-35D5-2A338EC9FD49}"/>
          </ac:spMkLst>
        </pc:spChg>
        <pc:grpChg chg="del">
          <ac:chgData name="Joan NDOUKA" userId="b8d07339-54b7-414d-85f2-532c9645e5dc" providerId="ADAL" clId="{B2338398-DFCA-47C8-9D50-A3DD41872903}" dt="2023-07-05T13:55:35.940" v="2784" actId="478"/>
          <ac:grpSpMkLst>
            <pc:docMk/>
            <pc:sldMk cId="2987284672" sldId="261"/>
            <ac:grpSpMk id="4" creationId="{67879184-0D40-5208-D95D-2F1056C2663E}"/>
          </ac:grpSpMkLst>
        </pc:grpChg>
        <pc:grpChg chg="add mod">
          <ac:chgData name="Joan NDOUKA" userId="b8d07339-54b7-414d-85f2-532c9645e5dc" providerId="ADAL" clId="{B2338398-DFCA-47C8-9D50-A3DD41872903}" dt="2023-06-07T14:58:45.097" v="1440" actId="465"/>
          <ac:grpSpMkLst>
            <pc:docMk/>
            <pc:sldMk cId="2987284672" sldId="261"/>
            <ac:grpSpMk id="9" creationId="{095778D5-0C10-BB11-BD3C-7B9A0F3FBB09}"/>
          </ac:grpSpMkLst>
        </pc:grpChg>
        <pc:grpChg chg="add del mod">
          <ac:chgData name="Joan NDOUKA" userId="b8d07339-54b7-414d-85f2-532c9645e5dc" providerId="ADAL" clId="{B2338398-DFCA-47C8-9D50-A3DD41872903}" dt="2023-05-17T15:06:46.343" v="523" actId="478"/>
          <ac:grpSpMkLst>
            <pc:docMk/>
            <pc:sldMk cId="2987284672" sldId="261"/>
            <ac:grpSpMk id="10" creationId="{F8AC96ED-F1DA-68C0-B610-C773F76098C6}"/>
          </ac:grpSpMkLst>
        </pc:grpChg>
        <pc:grpChg chg="add mod">
          <ac:chgData name="Joan NDOUKA" userId="b8d07339-54b7-414d-85f2-532c9645e5dc" providerId="ADAL" clId="{B2338398-DFCA-47C8-9D50-A3DD41872903}" dt="2023-07-05T14:10:14.845" v="3293" actId="1036"/>
          <ac:grpSpMkLst>
            <pc:docMk/>
            <pc:sldMk cId="2987284672" sldId="261"/>
            <ac:grpSpMk id="14" creationId="{6A72EFAB-3BAE-E47D-2B77-C247BDC2187F}"/>
          </ac:grpSpMkLst>
        </pc:grpChg>
        <pc:grpChg chg="add del mod">
          <ac:chgData name="Joan NDOUKA" userId="b8d07339-54b7-414d-85f2-532c9645e5dc" providerId="ADAL" clId="{B2338398-DFCA-47C8-9D50-A3DD41872903}" dt="2023-06-07T14:31:04.566" v="1275" actId="478"/>
          <ac:grpSpMkLst>
            <pc:docMk/>
            <pc:sldMk cId="2987284672" sldId="261"/>
            <ac:grpSpMk id="20" creationId="{583EF577-A5DC-771B-C4BA-FC7FB57AD1AB}"/>
          </ac:grpSpMkLst>
        </pc:grpChg>
        <pc:graphicFrameChg chg="add del mod">
          <ac:chgData name="Joan NDOUKA" userId="b8d07339-54b7-414d-85f2-532c9645e5dc" providerId="ADAL" clId="{B2338398-DFCA-47C8-9D50-A3DD41872903}" dt="2023-07-05T13:54:00.669" v="2749" actId="478"/>
          <ac:graphicFrameMkLst>
            <pc:docMk/>
            <pc:sldMk cId="2987284672" sldId="261"/>
            <ac:graphicFrameMk id="3" creationId="{E45A0817-7380-4797-903E-4280FCDBA4F3}"/>
          </ac:graphicFrameMkLst>
        </pc:graphicFrameChg>
        <pc:graphicFrameChg chg="add mod">
          <ac:chgData name="Joan NDOUKA" userId="b8d07339-54b7-414d-85f2-532c9645e5dc" providerId="ADAL" clId="{B2338398-DFCA-47C8-9D50-A3DD41872903}" dt="2023-06-07T14:32:25.542" v="1312"/>
          <ac:graphicFrameMkLst>
            <pc:docMk/>
            <pc:sldMk cId="2987284672" sldId="261"/>
            <ac:graphicFrameMk id="4" creationId="{3A16246E-4F8E-4881-87DF-88C408E7110F}"/>
          </ac:graphicFrameMkLst>
        </pc:graphicFrameChg>
        <pc:graphicFrameChg chg="add mod">
          <ac:chgData name="Joan NDOUKA" userId="b8d07339-54b7-414d-85f2-532c9645e5dc" providerId="ADAL" clId="{B2338398-DFCA-47C8-9D50-A3DD41872903}" dt="2023-06-07T14:32:43.960" v="1314"/>
          <ac:graphicFrameMkLst>
            <pc:docMk/>
            <pc:sldMk cId="2987284672" sldId="261"/>
            <ac:graphicFrameMk id="6" creationId="{7DB35C35-8273-481E-80F2-9C6650C614C2}"/>
          </ac:graphicFrameMkLst>
        </pc:graphicFrameChg>
        <pc:graphicFrameChg chg="add del mod">
          <ac:chgData name="Joan NDOUKA" userId="b8d07339-54b7-414d-85f2-532c9645e5dc" providerId="ADAL" clId="{B2338398-DFCA-47C8-9D50-A3DD41872903}" dt="2023-05-17T15:05:31.143" v="462" actId="478"/>
          <ac:graphicFrameMkLst>
            <pc:docMk/>
            <pc:sldMk cId="2987284672" sldId="261"/>
            <ac:graphicFrameMk id="8" creationId="{3324D7ED-9368-6984-A35F-16CF8B29EA61}"/>
          </ac:graphicFrameMkLst>
        </pc:graphicFrameChg>
        <pc:graphicFrameChg chg="add mod">
          <ac:chgData name="Joan NDOUKA" userId="b8d07339-54b7-414d-85f2-532c9645e5dc" providerId="ADAL" clId="{B2338398-DFCA-47C8-9D50-A3DD41872903}" dt="2023-06-07T14:32:35.338" v="1313"/>
          <ac:graphicFrameMkLst>
            <pc:docMk/>
            <pc:sldMk cId="2987284672" sldId="261"/>
            <ac:graphicFrameMk id="8" creationId="{7DA516FB-E5DB-447B-B5D7-4A204FACEA8D}"/>
          </ac:graphicFrameMkLst>
        </pc:graphicFrameChg>
        <pc:graphicFrameChg chg="add mod">
          <ac:chgData name="Joan NDOUKA" userId="b8d07339-54b7-414d-85f2-532c9645e5dc" providerId="ADAL" clId="{B2338398-DFCA-47C8-9D50-A3DD41872903}" dt="2023-07-05T14:10:14.845" v="3293" actId="1036"/>
          <ac:graphicFrameMkLst>
            <pc:docMk/>
            <pc:sldMk cId="2987284672" sldId="261"/>
            <ac:graphicFrameMk id="10" creationId="{E45A0817-7380-4797-903E-4280FCDBA4F3}"/>
          </ac:graphicFrameMkLst>
        </pc:graphicFrameChg>
        <pc:graphicFrameChg chg="add mod">
          <ac:chgData name="Joan NDOUKA" userId="b8d07339-54b7-414d-85f2-532c9645e5dc" providerId="ADAL" clId="{B2338398-DFCA-47C8-9D50-A3DD41872903}" dt="2023-07-05T13:56:56.333" v="2943" actId="164"/>
          <ac:graphicFrameMkLst>
            <pc:docMk/>
            <pc:sldMk cId="2987284672" sldId="261"/>
            <ac:graphicFrameMk id="11" creationId="{3A16246E-4F8E-4881-87DF-88C408E7110F}"/>
          </ac:graphicFrameMkLst>
        </pc:graphicFrameChg>
        <pc:graphicFrameChg chg="mod">
          <ac:chgData name="Joan NDOUKA" userId="b8d07339-54b7-414d-85f2-532c9645e5dc" providerId="ADAL" clId="{B2338398-DFCA-47C8-9D50-A3DD41872903}" dt="2023-05-17T15:05:15.406" v="432"/>
          <ac:graphicFrameMkLst>
            <pc:docMk/>
            <pc:sldMk cId="2987284672" sldId="261"/>
            <ac:graphicFrameMk id="11" creationId="{3F029C0F-B2E0-C849-D0A3-A4721B2DBFF0}"/>
          </ac:graphicFrameMkLst>
        </pc:graphicFrameChg>
        <pc:graphicFrameChg chg="add mod">
          <ac:chgData name="Joan NDOUKA" userId="b8d07339-54b7-414d-85f2-532c9645e5dc" providerId="ADAL" clId="{B2338398-DFCA-47C8-9D50-A3DD41872903}" dt="2023-07-05T13:56:56.333" v="2943" actId="164"/>
          <ac:graphicFrameMkLst>
            <pc:docMk/>
            <pc:sldMk cId="2987284672" sldId="261"/>
            <ac:graphicFrameMk id="12" creationId="{7DB35C35-8273-481E-80F2-9C6650C614C2}"/>
          </ac:graphicFrameMkLst>
        </pc:graphicFrameChg>
        <pc:graphicFrameChg chg="del">
          <ac:chgData name="Joan NDOUKA" userId="b8d07339-54b7-414d-85f2-532c9645e5dc" providerId="ADAL" clId="{B2338398-DFCA-47C8-9D50-A3DD41872903}" dt="2023-05-17T15:05:13.331" v="431" actId="478"/>
          <ac:graphicFrameMkLst>
            <pc:docMk/>
            <pc:sldMk cId="2987284672" sldId="261"/>
            <ac:graphicFrameMk id="12" creationId="{C643ABA1-2BE7-FEA1-4AB0-FB37F33D2453}"/>
          </ac:graphicFrameMkLst>
        </pc:graphicFrameChg>
        <pc:graphicFrameChg chg="add mod">
          <ac:chgData name="Joan NDOUKA" userId="b8d07339-54b7-414d-85f2-532c9645e5dc" providerId="ADAL" clId="{B2338398-DFCA-47C8-9D50-A3DD41872903}" dt="2023-07-05T13:56:56.333" v="2943" actId="164"/>
          <ac:graphicFrameMkLst>
            <pc:docMk/>
            <pc:sldMk cId="2987284672" sldId="261"/>
            <ac:graphicFrameMk id="13" creationId="{7DA516FB-E5DB-447B-B5D7-4A204FACEA8D}"/>
          </ac:graphicFrameMkLst>
        </pc:graphicFrameChg>
        <pc:graphicFrameChg chg="del">
          <ac:chgData name="Joan NDOUKA" userId="b8d07339-54b7-414d-85f2-532c9645e5dc" providerId="ADAL" clId="{B2338398-DFCA-47C8-9D50-A3DD41872903}" dt="2023-05-17T15:05:13.331" v="431" actId="478"/>
          <ac:graphicFrameMkLst>
            <pc:docMk/>
            <pc:sldMk cId="2987284672" sldId="261"/>
            <ac:graphicFrameMk id="13" creationId="{CE71826E-8167-592E-F098-FF57D4832CB7}"/>
          </ac:graphicFrameMkLst>
        </pc:graphicFrameChg>
        <pc:graphicFrameChg chg="mod">
          <ac:chgData name="Joan NDOUKA" userId="b8d07339-54b7-414d-85f2-532c9645e5dc" providerId="ADAL" clId="{B2338398-DFCA-47C8-9D50-A3DD41872903}" dt="2023-05-17T15:05:15.406" v="432"/>
          <ac:graphicFrameMkLst>
            <pc:docMk/>
            <pc:sldMk cId="2987284672" sldId="261"/>
            <ac:graphicFrameMk id="14" creationId="{BF375F91-8C4F-E7B2-B690-68E11456FD66}"/>
          </ac:graphicFrameMkLst>
        </pc:graphicFrameChg>
        <pc:graphicFrameChg chg="mod">
          <ac:chgData name="Joan NDOUKA" userId="b8d07339-54b7-414d-85f2-532c9645e5dc" providerId="ADAL" clId="{B2338398-DFCA-47C8-9D50-A3DD41872903}" dt="2023-05-17T15:05:15.406" v="432"/>
          <ac:graphicFrameMkLst>
            <pc:docMk/>
            <pc:sldMk cId="2987284672" sldId="261"/>
            <ac:graphicFrameMk id="15" creationId="{900502AC-CCDA-C51A-B96D-0283DAD03F9E}"/>
          </ac:graphicFrameMkLst>
        </pc:graphicFrameChg>
        <pc:graphicFrameChg chg="del mod">
          <ac:chgData name="Joan NDOUKA" userId="b8d07339-54b7-414d-85f2-532c9645e5dc" providerId="ADAL" clId="{B2338398-DFCA-47C8-9D50-A3DD41872903}" dt="2023-06-07T14:29:43.377" v="1268" actId="478"/>
          <ac:graphicFrameMkLst>
            <pc:docMk/>
            <pc:sldMk cId="2987284672" sldId="261"/>
            <ac:graphicFrameMk id="16" creationId="{C5694CC7-4CFF-9FB4-A46A-E1C5F7502056}"/>
          </ac:graphicFrameMkLst>
        </pc:graphicFrameChg>
        <pc:graphicFrameChg chg="add mod">
          <ac:chgData name="Joan NDOUKA" userId="b8d07339-54b7-414d-85f2-532c9645e5dc" providerId="ADAL" clId="{B2338398-DFCA-47C8-9D50-A3DD41872903}" dt="2023-05-17T15:08:38.362" v="640" actId="164"/>
          <ac:graphicFrameMkLst>
            <pc:docMk/>
            <pc:sldMk cId="2987284672" sldId="261"/>
            <ac:graphicFrameMk id="17" creationId="{3A16246E-4F8E-4881-87DF-88C408E7110F}"/>
          </ac:graphicFrameMkLst>
        </pc:graphicFrameChg>
        <pc:graphicFrameChg chg="add mod">
          <ac:chgData name="Joan NDOUKA" userId="b8d07339-54b7-414d-85f2-532c9645e5dc" providerId="ADAL" clId="{B2338398-DFCA-47C8-9D50-A3DD41872903}" dt="2023-05-17T15:08:38.362" v="640" actId="164"/>
          <ac:graphicFrameMkLst>
            <pc:docMk/>
            <pc:sldMk cId="2987284672" sldId="261"/>
            <ac:graphicFrameMk id="18" creationId="{7DB35C35-8273-481E-80F2-9C6650C614C2}"/>
          </ac:graphicFrameMkLst>
        </pc:graphicFrameChg>
        <pc:graphicFrameChg chg="add mod">
          <ac:chgData name="Joan NDOUKA" userId="b8d07339-54b7-414d-85f2-532c9645e5dc" providerId="ADAL" clId="{B2338398-DFCA-47C8-9D50-A3DD41872903}" dt="2023-05-17T15:08:38.362" v="640" actId="164"/>
          <ac:graphicFrameMkLst>
            <pc:docMk/>
            <pc:sldMk cId="2987284672" sldId="261"/>
            <ac:graphicFrameMk id="19" creationId="{7DA516FB-E5DB-447B-B5D7-4A204FACEA8D}"/>
          </ac:graphicFrameMkLst>
        </pc:graphicFrameChg>
      </pc:sldChg>
      <pc:sldChg chg="addSp delSp modSp add mod">
        <pc:chgData name="Joan NDOUKA" userId="b8d07339-54b7-414d-85f2-532c9645e5dc" providerId="ADAL" clId="{B2338398-DFCA-47C8-9D50-A3DD41872903}" dt="2023-07-05T14:09:54.400" v="3287" actId="465"/>
        <pc:sldMkLst>
          <pc:docMk/>
          <pc:sldMk cId="29105949" sldId="262"/>
        </pc:sldMkLst>
        <pc:spChg chg="del">
          <ac:chgData name="Joan NDOUKA" userId="b8d07339-54b7-414d-85f2-532c9645e5dc" providerId="ADAL" clId="{B2338398-DFCA-47C8-9D50-A3DD41872903}" dt="2023-05-17T15:08:55.004" v="651" actId="478"/>
          <ac:spMkLst>
            <pc:docMk/>
            <pc:sldMk cId="29105949" sldId="262"/>
            <ac:spMk id="2" creationId="{0CACBB37-17F8-2660-9060-BD62E14251F6}"/>
          </ac:spMkLst>
        </pc:spChg>
        <pc:spChg chg="add mod">
          <ac:chgData name="Joan NDOUKA" userId="b8d07339-54b7-414d-85f2-532c9645e5dc" providerId="ADAL" clId="{B2338398-DFCA-47C8-9D50-A3DD41872903}" dt="2023-07-05T14:09:54.400" v="3287" actId="465"/>
          <ac:spMkLst>
            <pc:docMk/>
            <pc:sldMk cId="29105949" sldId="262"/>
            <ac:spMk id="3" creationId="{F40EA13D-A3D5-C303-2454-ADD282B3F79A}"/>
          </ac:spMkLst>
        </pc:spChg>
        <pc:spChg chg="add mod">
          <ac:chgData name="Joan NDOUKA" userId="b8d07339-54b7-414d-85f2-532c9645e5dc" providerId="ADAL" clId="{B2338398-DFCA-47C8-9D50-A3DD41872903}" dt="2023-07-05T14:09:54.400" v="3287" actId="465"/>
          <ac:spMkLst>
            <pc:docMk/>
            <pc:sldMk cId="29105949" sldId="262"/>
            <ac:spMk id="4" creationId="{E11FE7FD-D639-64D3-3997-690E0030BB94}"/>
          </ac:spMkLst>
        </pc:spChg>
        <pc:spChg chg="del">
          <ac:chgData name="Joan NDOUKA" userId="b8d07339-54b7-414d-85f2-532c9645e5dc" providerId="ADAL" clId="{B2338398-DFCA-47C8-9D50-A3DD41872903}" dt="2023-05-17T15:08:55.004" v="651" actId="478"/>
          <ac:spMkLst>
            <pc:docMk/>
            <pc:sldMk cId="29105949" sldId="262"/>
            <ac:spMk id="5" creationId="{2F688F94-2511-560C-7450-0F4011CFF8E2}"/>
          </ac:spMkLst>
        </pc:spChg>
        <pc:spChg chg="add mod">
          <ac:chgData name="Joan NDOUKA" userId="b8d07339-54b7-414d-85f2-532c9645e5dc" providerId="ADAL" clId="{B2338398-DFCA-47C8-9D50-A3DD41872903}" dt="2023-07-05T14:09:54.400" v="3287" actId="465"/>
          <ac:spMkLst>
            <pc:docMk/>
            <pc:sldMk cId="29105949" sldId="262"/>
            <ac:spMk id="6" creationId="{7C328617-4BAA-540C-6443-0E464FAF32FE}"/>
          </ac:spMkLst>
        </pc:spChg>
        <pc:spChg chg="del">
          <ac:chgData name="Joan NDOUKA" userId="b8d07339-54b7-414d-85f2-532c9645e5dc" providerId="ADAL" clId="{B2338398-DFCA-47C8-9D50-A3DD41872903}" dt="2023-05-17T15:08:55.004" v="651" actId="478"/>
          <ac:spMkLst>
            <pc:docMk/>
            <pc:sldMk cId="29105949" sldId="262"/>
            <ac:spMk id="7" creationId="{65785932-E3F9-15C2-4FAB-51D60EFE2907}"/>
          </ac:spMkLst>
        </pc:spChg>
        <pc:grpChg chg="del">
          <ac:chgData name="Joan NDOUKA" userId="b8d07339-54b7-414d-85f2-532c9645e5dc" providerId="ADAL" clId="{B2338398-DFCA-47C8-9D50-A3DD41872903}" dt="2023-05-17T15:08:55.004" v="651" actId="478"/>
          <ac:grpSpMkLst>
            <pc:docMk/>
            <pc:sldMk cId="29105949" sldId="262"/>
            <ac:grpSpMk id="20" creationId="{583EF577-A5DC-771B-C4BA-FC7FB57AD1AB}"/>
          </ac:grpSpMkLst>
        </pc:grpChg>
        <pc:graphicFrameChg chg="add del mod">
          <ac:chgData name="Joan NDOUKA" userId="b8d07339-54b7-414d-85f2-532c9645e5dc" providerId="ADAL" clId="{B2338398-DFCA-47C8-9D50-A3DD41872903}" dt="2023-07-05T13:57:33.844" v="2944" actId="478"/>
          <ac:graphicFrameMkLst>
            <pc:docMk/>
            <pc:sldMk cId="29105949" sldId="262"/>
            <ac:graphicFrameMk id="2" creationId="{51237C6B-F200-85A0-9C16-FD49C883EB9D}"/>
          </ac:graphicFrameMkLst>
        </pc:graphicFrameChg>
        <pc:graphicFrameChg chg="add del mod modGraphic">
          <ac:chgData name="Joan NDOUKA" userId="b8d07339-54b7-414d-85f2-532c9645e5dc" providerId="ADAL" clId="{B2338398-DFCA-47C8-9D50-A3DD41872903}" dt="2023-06-07T14:34:27.099" v="1353" actId="478"/>
          <ac:graphicFrameMkLst>
            <pc:docMk/>
            <pc:sldMk cId="29105949" sldId="262"/>
            <ac:graphicFrameMk id="5" creationId="{1DBF6042-AB27-5EB2-0C0C-7BAE3A526411}"/>
          </ac:graphicFrameMkLst>
        </pc:graphicFrameChg>
        <pc:graphicFrameChg chg="add del mod">
          <ac:chgData name="Joan NDOUKA" userId="b8d07339-54b7-414d-85f2-532c9645e5dc" providerId="ADAL" clId="{B2338398-DFCA-47C8-9D50-A3DD41872903}" dt="2023-07-05T13:58:48.495" v="2957" actId="478"/>
          <ac:graphicFrameMkLst>
            <pc:docMk/>
            <pc:sldMk cId="29105949" sldId="262"/>
            <ac:graphicFrameMk id="5" creationId="{51237C6B-F200-85A0-9C16-FD49C883EB9D}"/>
          </ac:graphicFrameMkLst>
        </pc:graphicFrameChg>
        <pc:graphicFrameChg chg="del mod">
          <ac:chgData name="Joan NDOUKA" userId="b8d07339-54b7-414d-85f2-532c9645e5dc" providerId="ADAL" clId="{B2338398-DFCA-47C8-9D50-A3DD41872903}" dt="2023-07-05T14:02:30.665" v="3133" actId="478"/>
          <ac:graphicFrameMkLst>
            <pc:docMk/>
            <pc:sldMk cId="29105949" sldId="262"/>
            <ac:graphicFrameMk id="7" creationId="{0B127DCA-D5FB-882C-C0D2-B8C3DD6577B5}"/>
          </ac:graphicFrameMkLst>
        </pc:graphicFrameChg>
        <pc:graphicFrameChg chg="add mod">
          <ac:chgData name="Joan NDOUKA" userId="b8d07339-54b7-414d-85f2-532c9645e5dc" providerId="ADAL" clId="{B2338398-DFCA-47C8-9D50-A3DD41872903}" dt="2023-06-07T14:58:34.065" v="1439" actId="465"/>
          <ac:graphicFrameMkLst>
            <pc:docMk/>
            <pc:sldMk cId="29105949" sldId="262"/>
            <ac:graphicFrameMk id="7" creationId="{5867A4BE-3795-6EDB-D53B-DCB5FF376795}"/>
          </ac:graphicFrameMkLst>
        </pc:graphicFrameChg>
        <pc:graphicFrameChg chg="add del mod">
          <ac:chgData name="Joan NDOUKA" userId="b8d07339-54b7-414d-85f2-532c9645e5dc" providerId="ADAL" clId="{B2338398-DFCA-47C8-9D50-A3DD41872903}" dt="2023-07-05T14:01:08.674" v="3078" actId="478"/>
          <ac:graphicFrameMkLst>
            <pc:docMk/>
            <pc:sldMk cId="29105949" sldId="262"/>
            <ac:graphicFrameMk id="8" creationId="{58ED85E4-A0D0-4BAF-8AB0-5721EC78D4D0}"/>
          </ac:graphicFrameMkLst>
        </pc:graphicFrameChg>
        <pc:graphicFrameChg chg="add del mod">
          <ac:chgData name="Joan NDOUKA" userId="b8d07339-54b7-414d-85f2-532c9645e5dc" providerId="ADAL" clId="{B2338398-DFCA-47C8-9D50-A3DD41872903}" dt="2023-05-17T15:11:07.062" v="693" actId="478"/>
          <ac:graphicFrameMkLst>
            <pc:docMk/>
            <pc:sldMk cId="29105949" sldId="262"/>
            <ac:graphicFrameMk id="9" creationId="{262D0551-C257-F97A-C5EB-A1630D09A413}"/>
          </ac:graphicFrameMkLst>
        </pc:graphicFrameChg>
        <pc:graphicFrameChg chg="add mod">
          <ac:chgData name="Joan NDOUKA" userId="b8d07339-54b7-414d-85f2-532c9645e5dc" providerId="ADAL" clId="{B2338398-DFCA-47C8-9D50-A3DD41872903}" dt="2023-07-05T14:09:54.400" v="3287" actId="465"/>
          <ac:graphicFrameMkLst>
            <pc:docMk/>
            <pc:sldMk cId="29105949" sldId="262"/>
            <ac:graphicFrameMk id="9" creationId="{51237C6B-F200-85A0-9C16-FD49C883EB9D}"/>
          </ac:graphicFrameMkLst>
        </pc:graphicFrameChg>
        <pc:graphicFrameChg chg="add del mod">
          <ac:chgData name="Joan NDOUKA" userId="b8d07339-54b7-414d-85f2-532c9645e5dc" providerId="ADAL" clId="{B2338398-DFCA-47C8-9D50-A3DD41872903}" dt="2023-05-17T15:10:14.969" v="661" actId="478"/>
          <ac:graphicFrameMkLst>
            <pc:docMk/>
            <pc:sldMk cId="29105949" sldId="262"/>
            <ac:graphicFrameMk id="10" creationId="{5171223C-147A-B9DE-38C6-F83823172929}"/>
          </ac:graphicFrameMkLst>
        </pc:graphicFrameChg>
        <pc:graphicFrameChg chg="add mod">
          <ac:chgData name="Joan NDOUKA" userId="b8d07339-54b7-414d-85f2-532c9645e5dc" providerId="ADAL" clId="{B2338398-DFCA-47C8-9D50-A3DD41872903}" dt="2023-07-05T14:09:54.400" v="3287" actId="465"/>
          <ac:graphicFrameMkLst>
            <pc:docMk/>
            <pc:sldMk cId="29105949" sldId="262"/>
            <ac:graphicFrameMk id="10" creationId="{58ED85E4-A0D0-4BAF-8AB0-5721EC78D4D0}"/>
          </ac:graphicFrameMkLst>
        </pc:graphicFrameChg>
        <pc:graphicFrameChg chg="add mod">
          <ac:chgData name="Joan NDOUKA" userId="b8d07339-54b7-414d-85f2-532c9645e5dc" providerId="ADAL" clId="{B2338398-DFCA-47C8-9D50-A3DD41872903}" dt="2023-07-05T14:09:54.400" v="3287" actId="465"/>
          <ac:graphicFrameMkLst>
            <pc:docMk/>
            <pc:sldMk cId="29105949" sldId="262"/>
            <ac:graphicFrameMk id="11" creationId="{BD18EA9A-774D-6A40-829B-4DAAED7DFE82}"/>
          </ac:graphicFrameMkLst>
        </pc:graphicFrameChg>
        <pc:graphicFrameChg chg="del mod">
          <ac:chgData name="Joan NDOUKA" userId="b8d07339-54b7-414d-85f2-532c9645e5dc" providerId="ADAL" clId="{B2338398-DFCA-47C8-9D50-A3DD41872903}" dt="2023-06-07T14:33:03.738" v="1320" actId="478"/>
          <ac:graphicFrameMkLst>
            <pc:docMk/>
            <pc:sldMk cId="29105949" sldId="262"/>
            <ac:graphicFrameMk id="11" creationId="{D3672D54-8345-00AB-D4C3-60D5EC15654D}"/>
          </ac:graphicFrameMkLst>
        </pc:graphicFrameChg>
        <pc:graphicFrameChg chg="del mod">
          <ac:chgData name="Joan NDOUKA" userId="b8d07339-54b7-414d-85f2-532c9645e5dc" providerId="ADAL" clId="{B2338398-DFCA-47C8-9D50-A3DD41872903}" dt="2023-06-07T14:33:53.857" v="1349" actId="478"/>
          <ac:graphicFrameMkLst>
            <pc:docMk/>
            <pc:sldMk cId="29105949" sldId="262"/>
            <ac:graphicFrameMk id="12" creationId="{D0A0D235-684A-B079-F085-C2633B13C3C3}"/>
          </ac:graphicFrameMkLst>
        </pc:graphicFrameChg>
        <pc:graphicFrameChg chg="del mod">
          <ac:chgData name="Joan NDOUKA" userId="b8d07339-54b7-414d-85f2-532c9645e5dc" providerId="ADAL" clId="{B2338398-DFCA-47C8-9D50-A3DD41872903}" dt="2023-06-07T14:35:25.506" v="1359" actId="478"/>
          <ac:graphicFrameMkLst>
            <pc:docMk/>
            <pc:sldMk cId="29105949" sldId="262"/>
            <ac:graphicFrameMk id="13" creationId="{8D731060-E781-6445-5448-6FA6BB47BC8E}"/>
          </ac:graphicFrameMkLst>
        </pc:graphicFrameChg>
        <pc:graphicFrameChg chg="del">
          <ac:chgData name="Joan NDOUKA" userId="b8d07339-54b7-414d-85f2-532c9645e5dc" providerId="ADAL" clId="{B2338398-DFCA-47C8-9D50-A3DD41872903}" dt="2023-05-17T15:08:55.004" v="651" actId="478"/>
          <ac:graphicFrameMkLst>
            <pc:docMk/>
            <pc:sldMk cId="29105949" sldId="262"/>
            <ac:graphicFrameMk id="16" creationId="{C5694CC7-4CFF-9FB4-A46A-E1C5F7502056}"/>
          </ac:graphicFrameMkLst>
        </pc:graphicFrameChg>
        <pc:picChg chg="add del mod">
          <ac:chgData name="Joan NDOUKA" userId="b8d07339-54b7-414d-85f2-532c9645e5dc" providerId="ADAL" clId="{B2338398-DFCA-47C8-9D50-A3DD41872903}" dt="2023-05-17T15:10:34.824" v="689" actId="478"/>
          <ac:picMkLst>
            <pc:docMk/>
            <pc:sldMk cId="29105949" sldId="262"/>
            <ac:picMk id="8" creationId="{9245F784-14C3-DA6D-846E-756EED2AAFFB}"/>
          </ac:picMkLst>
        </pc:picChg>
      </pc:sldChg>
      <pc:sldChg chg="addSp delSp modSp add mod">
        <pc:chgData name="Joan NDOUKA" userId="b8d07339-54b7-414d-85f2-532c9645e5dc" providerId="ADAL" clId="{B2338398-DFCA-47C8-9D50-A3DD41872903}" dt="2023-07-05T14:09:43.553" v="3286" actId="465"/>
        <pc:sldMkLst>
          <pc:docMk/>
          <pc:sldMk cId="3752174920" sldId="263"/>
        </pc:sldMkLst>
        <pc:spChg chg="add mod">
          <ac:chgData name="Joan NDOUKA" userId="b8d07339-54b7-414d-85f2-532c9645e5dc" providerId="ADAL" clId="{B2338398-DFCA-47C8-9D50-A3DD41872903}" dt="2023-07-05T14:09:43.553" v="3286" actId="465"/>
          <ac:spMkLst>
            <pc:docMk/>
            <pc:sldMk cId="3752174920" sldId="263"/>
            <ac:spMk id="2" creationId="{1E15D764-227B-EB45-AC42-82A6CE29B4AD}"/>
          </ac:spMkLst>
        </pc:spChg>
        <pc:spChg chg="del">
          <ac:chgData name="Joan NDOUKA" userId="b8d07339-54b7-414d-85f2-532c9645e5dc" providerId="ADAL" clId="{B2338398-DFCA-47C8-9D50-A3DD41872903}" dt="2023-05-17T15:13:21.828" v="790" actId="478"/>
          <ac:spMkLst>
            <pc:docMk/>
            <pc:sldMk cId="3752174920" sldId="263"/>
            <ac:spMk id="3" creationId="{F40EA13D-A3D5-C303-2454-ADD282B3F79A}"/>
          </ac:spMkLst>
        </pc:spChg>
        <pc:spChg chg="del">
          <ac:chgData name="Joan NDOUKA" userId="b8d07339-54b7-414d-85f2-532c9645e5dc" providerId="ADAL" clId="{B2338398-DFCA-47C8-9D50-A3DD41872903}" dt="2023-05-17T15:13:21.828" v="790" actId="478"/>
          <ac:spMkLst>
            <pc:docMk/>
            <pc:sldMk cId="3752174920" sldId="263"/>
            <ac:spMk id="4" creationId="{E11FE7FD-D639-64D3-3997-690E0030BB94}"/>
          </ac:spMkLst>
        </pc:spChg>
        <pc:spChg chg="add mod">
          <ac:chgData name="Joan NDOUKA" userId="b8d07339-54b7-414d-85f2-532c9645e5dc" providerId="ADAL" clId="{B2338398-DFCA-47C8-9D50-A3DD41872903}" dt="2023-07-05T14:09:43.553" v="3286" actId="465"/>
          <ac:spMkLst>
            <pc:docMk/>
            <pc:sldMk cId="3752174920" sldId="263"/>
            <ac:spMk id="5" creationId="{7D5D29EC-4D64-BA7F-7CF0-78901FE83CEF}"/>
          </ac:spMkLst>
        </pc:spChg>
        <pc:spChg chg="del">
          <ac:chgData name="Joan NDOUKA" userId="b8d07339-54b7-414d-85f2-532c9645e5dc" providerId="ADAL" clId="{B2338398-DFCA-47C8-9D50-A3DD41872903}" dt="2023-05-17T15:13:21.828" v="790" actId="478"/>
          <ac:spMkLst>
            <pc:docMk/>
            <pc:sldMk cId="3752174920" sldId="263"/>
            <ac:spMk id="6" creationId="{7C328617-4BAA-540C-6443-0E464FAF32FE}"/>
          </ac:spMkLst>
        </pc:spChg>
        <pc:spChg chg="add mod">
          <ac:chgData name="Joan NDOUKA" userId="b8d07339-54b7-414d-85f2-532c9645e5dc" providerId="ADAL" clId="{B2338398-DFCA-47C8-9D50-A3DD41872903}" dt="2023-07-05T14:09:43.553" v="3286" actId="465"/>
          <ac:spMkLst>
            <pc:docMk/>
            <pc:sldMk cId="3752174920" sldId="263"/>
            <ac:spMk id="7" creationId="{8A3C8AEF-3EEC-5C0C-DE34-8FA6664F3E19}"/>
          </ac:spMkLst>
        </pc:spChg>
        <pc:graphicFrameChg chg="add del mod">
          <ac:chgData name="Joan NDOUKA" userId="b8d07339-54b7-414d-85f2-532c9645e5dc" providerId="ADAL" clId="{B2338398-DFCA-47C8-9D50-A3DD41872903}" dt="2023-07-05T14:04:36.308" v="3184" actId="478"/>
          <ac:graphicFrameMkLst>
            <pc:docMk/>
            <pc:sldMk cId="3752174920" sldId="263"/>
            <ac:graphicFrameMk id="3" creationId="{8B7F0FDE-E3D1-46B8-A42C-6F8A22E34948}"/>
          </ac:graphicFrameMkLst>
        </pc:graphicFrameChg>
        <pc:graphicFrameChg chg="add del mod">
          <ac:chgData name="Joan NDOUKA" userId="b8d07339-54b7-414d-85f2-532c9645e5dc" providerId="ADAL" clId="{B2338398-DFCA-47C8-9D50-A3DD41872903}" dt="2023-06-07T14:37:50.115" v="1396" actId="478"/>
          <ac:graphicFrameMkLst>
            <pc:docMk/>
            <pc:sldMk cId="3752174920" sldId="263"/>
            <ac:graphicFrameMk id="4" creationId="{31D67345-FC9B-7033-9F7E-FF98BEB8A59B}"/>
          </ac:graphicFrameMkLst>
        </pc:graphicFrameChg>
        <pc:graphicFrameChg chg="add mod">
          <ac:chgData name="Joan NDOUKA" userId="b8d07339-54b7-414d-85f2-532c9645e5dc" providerId="ADAL" clId="{B2338398-DFCA-47C8-9D50-A3DD41872903}" dt="2023-07-05T14:09:43.553" v="3286" actId="465"/>
          <ac:graphicFrameMkLst>
            <pc:docMk/>
            <pc:sldMk cId="3752174920" sldId="263"/>
            <ac:graphicFrameMk id="4" creationId="{8B7F0FDE-E3D1-46B8-A42C-6F8A22E34948}"/>
          </ac:graphicFrameMkLst>
        </pc:graphicFrameChg>
        <pc:graphicFrameChg chg="add mod">
          <ac:chgData name="Joan NDOUKA" userId="b8d07339-54b7-414d-85f2-532c9645e5dc" providerId="ADAL" clId="{B2338398-DFCA-47C8-9D50-A3DD41872903}" dt="2023-07-05T14:09:43.553" v="3286" actId="465"/>
          <ac:graphicFrameMkLst>
            <pc:docMk/>
            <pc:sldMk cId="3752174920" sldId="263"/>
            <ac:graphicFrameMk id="6" creationId="{3DD2DA7E-02D0-46FD-0DA1-0AE85FC5A83D}"/>
          </ac:graphicFrameMkLst>
        </pc:graphicFrameChg>
        <pc:graphicFrameChg chg="add mod">
          <ac:chgData name="Joan NDOUKA" userId="b8d07339-54b7-414d-85f2-532c9645e5dc" providerId="ADAL" clId="{B2338398-DFCA-47C8-9D50-A3DD41872903}" dt="2023-06-07T14:58:22.071" v="1438" actId="465"/>
          <ac:graphicFrameMkLst>
            <pc:docMk/>
            <pc:sldMk cId="3752174920" sldId="263"/>
            <ac:graphicFrameMk id="6" creationId="{A93803DE-DFC4-55A4-8487-30E76DB144D0}"/>
          </ac:graphicFrameMkLst>
        </pc:graphicFrameChg>
        <pc:graphicFrameChg chg="del">
          <ac:chgData name="Joan NDOUKA" userId="b8d07339-54b7-414d-85f2-532c9645e5dc" providerId="ADAL" clId="{B2338398-DFCA-47C8-9D50-A3DD41872903}" dt="2023-07-05T14:05:35.954" v="3214" actId="478"/>
          <ac:graphicFrameMkLst>
            <pc:docMk/>
            <pc:sldMk cId="3752174920" sldId="263"/>
            <ac:graphicFrameMk id="8" creationId="{29D991B9-9866-FC1B-9FE7-C627E30329D9}"/>
          </ac:graphicFrameMkLst>
        </pc:graphicFrameChg>
        <pc:graphicFrameChg chg="add del mod">
          <ac:chgData name="Joan NDOUKA" userId="b8d07339-54b7-414d-85f2-532c9645e5dc" providerId="ADAL" clId="{B2338398-DFCA-47C8-9D50-A3DD41872903}" dt="2023-05-17T15:13:56.861" v="811" actId="478"/>
          <ac:graphicFrameMkLst>
            <pc:docMk/>
            <pc:sldMk cId="3752174920" sldId="263"/>
            <ac:graphicFrameMk id="8" creationId="{B4946716-A670-C849-A147-54AF53D1B668}"/>
          </ac:graphicFrameMkLst>
        </pc:graphicFrameChg>
        <pc:graphicFrameChg chg="add del mod">
          <ac:chgData name="Joan NDOUKA" userId="b8d07339-54b7-414d-85f2-532c9645e5dc" providerId="ADAL" clId="{B2338398-DFCA-47C8-9D50-A3DD41872903}" dt="2023-05-17T15:15:51.301" v="899" actId="478"/>
          <ac:graphicFrameMkLst>
            <pc:docMk/>
            <pc:sldMk cId="3752174920" sldId="263"/>
            <ac:graphicFrameMk id="9" creationId="{F0546EC6-4EB5-15BB-9A15-9F1F7B5C8C83}"/>
          </ac:graphicFrameMkLst>
        </pc:graphicFrameChg>
        <pc:graphicFrameChg chg="del mod">
          <ac:chgData name="Joan NDOUKA" userId="b8d07339-54b7-414d-85f2-532c9645e5dc" providerId="ADAL" clId="{B2338398-DFCA-47C8-9D50-A3DD41872903}" dt="2023-06-07T14:36:28.984" v="1381" actId="478"/>
          <ac:graphicFrameMkLst>
            <pc:docMk/>
            <pc:sldMk cId="3752174920" sldId="263"/>
            <ac:graphicFrameMk id="10" creationId="{8B66A4C9-4CC1-E761-2057-94A76F3B39AD}"/>
          </ac:graphicFrameMkLst>
        </pc:graphicFrameChg>
        <pc:graphicFrameChg chg="del">
          <ac:chgData name="Joan NDOUKA" userId="b8d07339-54b7-414d-85f2-532c9645e5dc" providerId="ADAL" clId="{B2338398-DFCA-47C8-9D50-A3DD41872903}" dt="2023-05-17T15:13:21.828" v="790" actId="478"/>
          <ac:graphicFrameMkLst>
            <pc:docMk/>
            <pc:sldMk cId="3752174920" sldId="263"/>
            <ac:graphicFrameMk id="11" creationId="{D3672D54-8345-00AB-D4C3-60D5EC15654D}"/>
          </ac:graphicFrameMkLst>
        </pc:graphicFrameChg>
        <pc:graphicFrameChg chg="del">
          <ac:chgData name="Joan NDOUKA" userId="b8d07339-54b7-414d-85f2-532c9645e5dc" providerId="ADAL" clId="{B2338398-DFCA-47C8-9D50-A3DD41872903}" dt="2023-05-17T15:13:21.828" v="790" actId="478"/>
          <ac:graphicFrameMkLst>
            <pc:docMk/>
            <pc:sldMk cId="3752174920" sldId="263"/>
            <ac:graphicFrameMk id="12" creationId="{D0A0D235-684A-B079-F085-C2633B13C3C3}"/>
          </ac:graphicFrameMkLst>
        </pc:graphicFrameChg>
        <pc:graphicFrameChg chg="del">
          <ac:chgData name="Joan NDOUKA" userId="b8d07339-54b7-414d-85f2-532c9645e5dc" providerId="ADAL" clId="{B2338398-DFCA-47C8-9D50-A3DD41872903}" dt="2023-05-17T15:13:21.828" v="790" actId="478"/>
          <ac:graphicFrameMkLst>
            <pc:docMk/>
            <pc:sldMk cId="3752174920" sldId="263"/>
            <ac:graphicFrameMk id="13" creationId="{8D731060-E781-6445-5448-6FA6BB47BC8E}"/>
          </ac:graphicFrameMkLst>
        </pc:graphicFrameChg>
        <pc:graphicFrameChg chg="del mod">
          <ac:chgData name="Joan NDOUKA" userId="b8d07339-54b7-414d-85f2-532c9645e5dc" providerId="ADAL" clId="{B2338398-DFCA-47C8-9D50-A3DD41872903}" dt="2023-06-07T14:37:33.113" v="1394" actId="478"/>
          <ac:graphicFrameMkLst>
            <pc:docMk/>
            <pc:sldMk cId="3752174920" sldId="263"/>
            <ac:graphicFrameMk id="14" creationId="{8AE9FFB0-7A44-772E-0A2F-4B3E38899E96}"/>
          </ac:graphicFrameMkLst>
        </pc:graphicFrameChg>
      </pc:sldChg>
      <pc:sldChg chg="addSp delSp modSp add mod">
        <pc:chgData name="Joan NDOUKA" userId="b8d07339-54b7-414d-85f2-532c9645e5dc" providerId="ADAL" clId="{B2338398-DFCA-47C8-9D50-A3DD41872903}" dt="2023-07-05T14:09:22.325" v="3285" actId="465"/>
        <pc:sldMkLst>
          <pc:docMk/>
          <pc:sldMk cId="1863092310" sldId="264"/>
        </pc:sldMkLst>
        <pc:spChg chg="del">
          <ac:chgData name="Joan NDOUKA" userId="b8d07339-54b7-414d-85f2-532c9645e5dc" providerId="ADAL" clId="{B2338398-DFCA-47C8-9D50-A3DD41872903}" dt="2023-05-17T15:17:00.885" v="914" actId="478"/>
          <ac:spMkLst>
            <pc:docMk/>
            <pc:sldMk cId="1863092310" sldId="264"/>
            <ac:spMk id="2" creationId="{1E15D764-227B-EB45-AC42-82A6CE29B4AD}"/>
          </ac:spMkLst>
        </pc:spChg>
        <pc:spChg chg="add mod">
          <ac:chgData name="Joan NDOUKA" userId="b8d07339-54b7-414d-85f2-532c9645e5dc" providerId="ADAL" clId="{B2338398-DFCA-47C8-9D50-A3DD41872903}" dt="2023-07-05T14:09:22.325" v="3285" actId="465"/>
          <ac:spMkLst>
            <pc:docMk/>
            <pc:sldMk cId="1863092310" sldId="264"/>
            <ac:spMk id="3" creationId="{FE29769E-1F7A-5DA9-611D-66FE42334A1A}"/>
          </ac:spMkLst>
        </pc:spChg>
        <pc:spChg chg="add mod">
          <ac:chgData name="Joan NDOUKA" userId="b8d07339-54b7-414d-85f2-532c9645e5dc" providerId="ADAL" clId="{B2338398-DFCA-47C8-9D50-A3DD41872903}" dt="2023-07-05T14:09:22.325" v="3285" actId="465"/>
          <ac:spMkLst>
            <pc:docMk/>
            <pc:sldMk cId="1863092310" sldId="264"/>
            <ac:spMk id="4" creationId="{5FE6A40B-3487-FEAE-914C-1D9BD017735A}"/>
          </ac:spMkLst>
        </pc:spChg>
        <pc:spChg chg="del">
          <ac:chgData name="Joan NDOUKA" userId="b8d07339-54b7-414d-85f2-532c9645e5dc" providerId="ADAL" clId="{B2338398-DFCA-47C8-9D50-A3DD41872903}" dt="2023-05-17T15:17:00.885" v="914" actId="478"/>
          <ac:spMkLst>
            <pc:docMk/>
            <pc:sldMk cId="1863092310" sldId="264"/>
            <ac:spMk id="5" creationId="{7D5D29EC-4D64-BA7F-7CF0-78901FE83CEF}"/>
          </ac:spMkLst>
        </pc:spChg>
        <pc:spChg chg="add mod">
          <ac:chgData name="Joan NDOUKA" userId="b8d07339-54b7-414d-85f2-532c9645e5dc" providerId="ADAL" clId="{B2338398-DFCA-47C8-9D50-A3DD41872903}" dt="2023-07-05T14:09:22.325" v="3285" actId="465"/>
          <ac:spMkLst>
            <pc:docMk/>
            <pc:sldMk cId="1863092310" sldId="264"/>
            <ac:spMk id="6" creationId="{B31BFD35-9535-1A6E-8AB8-5C0A73D2701C}"/>
          </ac:spMkLst>
        </pc:spChg>
        <pc:spChg chg="del">
          <ac:chgData name="Joan NDOUKA" userId="b8d07339-54b7-414d-85f2-532c9645e5dc" providerId="ADAL" clId="{B2338398-DFCA-47C8-9D50-A3DD41872903}" dt="2023-05-17T15:17:00.885" v="914" actId="478"/>
          <ac:spMkLst>
            <pc:docMk/>
            <pc:sldMk cId="1863092310" sldId="264"/>
            <ac:spMk id="7" creationId="{8A3C8AEF-3EEC-5C0C-DE34-8FA6664F3E19}"/>
          </ac:spMkLst>
        </pc:spChg>
        <pc:spChg chg="add mod">
          <ac:chgData name="Joan NDOUKA" userId="b8d07339-54b7-414d-85f2-532c9645e5dc" providerId="ADAL" clId="{B2338398-DFCA-47C8-9D50-A3DD41872903}" dt="2023-07-05T14:09:22.325" v="3285" actId="465"/>
          <ac:spMkLst>
            <pc:docMk/>
            <pc:sldMk cId="1863092310" sldId="264"/>
            <ac:spMk id="8" creationId="{4371B2CD-65E7-40D8-CF77-6CD4D6FC438A}"/>
          </ac:spMkLst>
        </pc:spChg>
        <pc:graphicFrameChg chg="add del mod">
          <ac:chgData name="Joan NDOUKA" userId="b8d07339-54b7-414d-85f2-532c9645e5dc" providerId="ADAL" clId="{B2338398-DFCA-47C8-9D50-A3DD41872903}" dt="2023-07-05T14:07:35.260" v="3256" actId="478"/>
          <ac:graphicFrameMkLst>
            <pc:docMk/>
            <pc:sldMk cId="1863092310" sldId="264"/>
            <ac:graphicFrameMk id="2" creationId="{C99C4B40-D48E-40E3-8699-CE9EBD26AA62}"/>
          </ac:graphicFrameMkLst>
        </pc:graphicFrameChg>
        <pc:graphicFrameChg chg="add del mod">
          <ac:chgData name="Joan NDOUKA" userId="b8d07339-54b7-414d-85f2-532c9645e5dc" providerId="ADAL" clId="{B2338398-DFCA-47C8-9D50-A3DD41872903}" dt="2023-07-05T14:08:23.965" v="3263" actId="478"/>
          <ac:graphicFrameMkLst>
            <pc:docMk/>
            <pc:sldMk cId="1863092310" sldId="264"/>
            <ac:graphicFrameMk id="5" creationId="{4C5B38E4-7892-4A3B-8B9F-CEA04A4E9A06}"/>
          </ac:graphicFrameMkLst>
        </pc:graphicFrameChg>
        <pc:graphicFrameChg chg="add mod">
          <ac:chgData name="Joan NDOUKA" userId="b8d07339-54b7-414d-85f2-532c9645e5dc" providerId="ADAL" clId="{B2338398-DFCA-47C8-9D50-A3DD41872903}" dt="2023-07-05T14:09:22.325" v="3285" actId="465"/>
          <ac:graphicFrameMkLst>
            <pc:docMk/>
            <pc:sldMk cId="1863092310" sldId="264"/>
            <ac:graphicFrameMk id="7" creationId="{C99C4B40-D48E-40E3-8699-CE9EBD26AA62}"/>
          </ac:graphicFrameMkLst>
        </pc:graphicFrameChg>
        <pc:graphicFrameChg chg="add mod">
          <ac:chgData name="Joan NDOUKA" userId="b8d07339-54b7-414d-85f2-532c9645e5dc" providerId="ADAL" clId="{B2338398-DFCA-47C8-9D50-A3DD41872903}" dt="2023-07-05T14:09:22.325" v="3285" actId="465"/>
          <ac:graphicFrameMkLst>
            <pc:docMk/>
            <pc:sldMk cId="1863092310" sldId="264"/>
            <ac:graphicFrameMk id="9" creationId="{4C5B38E4-7892-4A3B-8B9F-CEA04A4E9A06}"/>
          </ac:graphicFrameMkLst>
        </pc:graphicFrameChg>
        <pc:graphicFrameChg chg="add del mod">
          <ac:chgData name="Joan NDOUKA" userId="b8d07339-54b7-414d-85f2-532c9645e5dc" providerId="ADAL" clId="{B2338398-DFCA-47C8-9D50-A3DD41872903}" dt="2023-05-17T15:18:19.093" v="952" actId="478"/>
          <ac:graphicFrameMkLst>
            <pc:docMk/>
            <pc:sldMk cId="1863092310" sldId="264"/>
            <ac:graphicFrameMk id="9" creationId="{6FD1C6B9-86AA-ECDF-71FC-24B1304B0DC4}"/>
          </ac:graphicFrameMkLst>
        </pc:graphicFrameChg>
        <pc:graphicFrameChg chg="del">
          <ac:chgData name="Joan NDOUKA" userId="b8d07339-54b7-414d-85f2-532c9645e5dc" providerId="ADAL" clId="{B2338398-DFCA-47C8-9D50-A3DD41872903}" dt="2023-05-17T15:17:00.885" v="914" actId="478"/>
          <ac:graphicFrameMkLst>
            <pc:docMk/>
            <pc:sldMk cId="1863092310" sldId="264"/>
            <ac:graphicFrameMk id="10" creationId="{8B66A4C9-4CC1-E761-2057-94A76F3B39AD}"/>
          </ac:graphicFrameMkLst>
        </pc:graphicFrameChg>
        <pc:graphicFrameChg chg="add del mod">
          <ac:chgData name="Joan NDOUKA" userId="b8d07339-54b7-414d-85f2-532c9645e5dc" providerId="ADAL" clId="{B2338398-DFCA-47C8-9D50-A3DD41872903}" dt="2023-05-17T15:19:01.694" v="956" actId="478"/>
          <ac:graphicFrameMkLst>
            <pc:docMk/>
            <pc:sldMk cId="1863092310" sldId="264"/>
            <ac:graphicFrameMk id="11" creationId="{9AFD4458-BF55-D7BF-A98A-F4A2EDC9D13D}"/>
          </ac:graphicFrameMkLst>
        </pc:graphicFrameChg>
        <pc:graphicFrameChg chg="del mod">
          <ac:chgData name="Joan NDOUKA" userId="b8d07339-54b7-414d-85f2-532c9645e5dc" providerId="ADAL" clId="{B2338398-DFCA-47C8-9D50-A3DD41872903}" dt="2023-06-07T14:53:37.467" v="1402" actId="478"/>
          <ac:graphicFrameMkLst>
            <pc:docMk/>
            <pc:sldMk cId="1863092310" sldId="264"/>
            <ac:graphicFrameMk id="12" creationId="{68CE2936-B188-12FD-52D8-C4E91B03A56E}"/>
          </ac:graphicFrameMkLst>
        </pc:graphicFrameChg>
        <pc:graphicFrameChg chg="del mod">
          <ac:chgData name="Joan NDOUKA" userId="b8d07339-54b7-414d-85f2-532c9645e5dc" providerId="ADAL" clId="{B2338398-DFCA-47C8-9D50-A3DD41872903}" dt="2023-06-07T14:54:53.450" v="1419" actId="478"/>
          <ac:graphicFrameMkLst>
            <pc:docMk/>
            <pc:sldMk cId="1863092310" sldId="264"/>
            <ac:graphicFrameMk id="13" creationId="{28BAAEED-4B27-B23B-DDD2-7801B0207F48}"/>
          </ac:graphicFrameMkLst>
        </pc:graphicFrameChg>
        <pc:graphicFrameChg chg="del">
          <ac:chgData name="Joan NDOUKA" userId="b8d07339-54b7-414d-85f2-532c9645e5dc" providerId="ADAL" clId="{B2338398-DFCA-47C8-9D50-A3DD41872903}" dt="2023-05-17T15:17:00.885" v="914" actId="478"/>
          <ac:graphicFrameMkLst>
            <pc:docMk/>
            <pc:sldMk cId="1863092310" sldId="264"/>
            <ac:graphicFrameMk id="14" creationId="{8AE9FFB0-7A44-772E-0A2F-4B3E38899E96}"/>
          </ac:graphicFrameMkLst>
        </pc:graphicFrameChg>
      </pc:sldChg>
      <pc:sldChg chg="addSp delSp modSp add del mod">
        <pc:chgData name="Joan NDOUKA" userId="b8d07339-54b7-414d-85f2-532c9645e5dc" providerId="ADAL" clId="{B2338398-DFCA-47C8-9D50-A3DD41872903}" dt="2023-06-21T15:05:16.966" v="2166" actId="47"/>
        <pc:sldMkLst>
          <pc:docMk/>
          <pc:sldMk cId="3934579" sldId="265"/>
        </pc:sldMkLst>
        <pc:spChg chg="del">
          <ac:chgData name="Joan NDOUKA" userId="b8d07339-54b7-414d-85f2-532c9645e5dc" providerId="ADAL" clId="{B2338398-DFCA-47C8-9D50-A3DD41872903}" dt="2023-06-21T14:59:07.070" v="1734" actId="478"/>
          <ac:spMkLst>
            <pc:docMk/>
            <pc:sldMk cId="3934579" sldId="265"/>
            <ac:spMk id="3" creationId="{438C99FF-3ECF-C20F-8EEB-CE2E5848E031}"/>
          </ac:spMkLst>
        </pc:spChg>
        <pc:spChg chg="mod">
          <ac:chgData name="Joan NDOUKA" userId="b8d07339-54b7-414d-85f2-532c9645e5dc" providerId="ADAL" clId="{B2338398-DFCA-47C8-9D50-A3DD41872903}" dt="2023-06-21T14:59:42.702" v="1810"/>
          <ac:spMkLst>
            <pc:docMk/>
            <pc:sldMk cId="3934579" sldId="265"/>
            <ac:spMk id="4" creationId="{6F6C2BB3-9C0F-3C51-DF6B-4963E0B1C230}"/>
          </ac:spMkLst>
        </pc:spChg>
        <pc:grpChg chg="del">
          <ac:chgData name="Joan NDOUKA" userId="b8d07339-54b7-414d-85f2-532c9645e5dc" providerId="ADAL" clId="{B2338398-DFCA-47C8-9D50-A3DD41872903}" dt="2023-06-21T14:59:07.070" v="1734" actId="478"/>
          <ac:grpSpMkLst>
            <pc:docMk/>
            <pc:sldMk cId="3934579" sldId="265"/>
            <ac:grpSpMk id="9" creationId="{5647E526-D310-7D60-F244-AE64CD9EEE48}"/>
          </ac:grpSpMkLst>
        </pc:grpChg>
        <pc:graphicFrameChg chg="add mod">
          <ac:chgData name="Joan NDOUKA" userId="b8d07339-54b7-414d-85f2-532c9645e5dc" providerId="ADAL" clId="{B2338398-DFCA-47C8-9D50-A3DD41872903}" dt="2023-06-21T15:03:58.107" v="2165" actId="1036"/>
          <ac:graphicFrameMkLst>
            <pc:docMk/>
            <pc:sldMk cId="3934579" sldId="265"/>
            <ac:graphicFrameMk id="5" creationId="{8CC5AD27-4B42-4DEF-AC1E-2028B46D750E}"/>
          </ac:graphicFrameMkLst>
        </pc:graphicFrameChg>
        <pc:graphicFrameChg chg="del mod">
          <ac:chgData name="Joan NDOUKA" userId="b8d07339-54b7-414d-85f2-532c9645e5dc" providerId="ADAL" clId="{B2338398-DFCA-47C8-9D50-A3DD41872903}" dt="2023-06-21T14:59:57.250" v="1811" actId="478"/>
          <ac:graphicFrameMkLst>
            <pc:docMk/>
            <pc:sldMk cId="3934579" sldId="265"/>
            <ac:graphicFrameMk id="13" creationId="{8CC5AD27-4B42-4DEF-AC1E-2028B46D750E}"/>
          </ac:graphicFrameMkLst>
        </pc:graphicFrameChg>
      </pc:sldChg>
      <pc:sldChg chg="add del">
        <pc:chgData name="Joan NDOUKA" userId="b8d07339-54b7-414d-85f2-532c9645e5dc" providerId="ADAL" clId="{B2338398-DFCA-47C8-9D50-A3DD41872903}" dt="2023-06-21T14:46:34.964" v="1605" actId="47"/>
        <pc:sldMkLst>
          <pc:docMk/>
          <pc:sldMk cId="1270671889" sldId="265"/>
        </pc:sldMkLst>
      </pc:sldChg>
      <pc:sldMasterChg chg="modSp modSldLayout">
        <pc:chgData name="Joan NDOUKA" userId="b8d07339-54b7-414d-85f2-532c9645e5dc" providerId="ADAL" clId="{B2338398-DFCA-47C8-9D50-A3DD41872903}" dt="2023-05-17T14:39:21.025" v="27"/>
        <pc:sldMasterMkLst>
          <pc:docMk/>
          <pc:sldMasterMk cId="1277244553" sldId="2147483663"/>
        </pc:sldMasterMkLst>
        <pc:spChg chg="mod">
          <ac:chgData name="Joan NDOUKA" userId="b8d07339-54b7-414d-85f2-532c9645e5dc" providerId="ADAL" clId="{B2338398-DFCA-47C8-9D50-A3DD41872903}" dt="2023-05-17T14:39:21.025" v="27"/>
          <ac:spMkLst>
            <pc:docMk/>
            <pc:sldMasterMk cId="1277244553" sldId="2147483663"/>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ac:spMk id="3"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ac:spMk id="4"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ac:spMk id="5"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ac:spMk id="6" creationId="{00000000-0000-0000-0000-000000000000}"/>
          </ac:spMkLst>
        </pc:spChg>
        <pc:sldLayoutChg chg="modSp">
          <pc:chgData name="Joan NDOUKA" userId="b8d07339-54b7-414d-85f2-532c9645e5dc" providerId="ADAL" clId="{B2338398-DFCA-47C8-9D50-A3DD41872903}" dt="2023-05-17T14:39:21.025" v="27"/>
          <pc:sldLayoutMkLst>
            <pc:docMk/>
            <pc:sldMasterMk cId="1277244553" sldId="2147483663"/>
            <pc:sldLayoutMk cId="1245223836" sldId="2147483664"/>
          </pc:sldLayoutMkLst>
          <pc:spChg chg="mod">
            <ac:chgData name="Joan NDOUKA" userId="b8d07339-54b7-414d-85f2-532c9645e5dc" providerId="ADAL" clId="{B2338398-DFCA-47C8-9D50-A3DD41872903}" dt="2023-05-17T14:39:21.025" v="27"/>
            <ac:spMkLst>
              <pc:docMk/>
              <pc:sldMasterMk cId="1277244553" sldId="2147483663"/>
              <pc:sldLayoutMk cId="1245223836" sldId="2147483664"/>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1245223836" sldId="2147483664"/>
              <ac:spMk id="3"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3314084062" sldId="2147483666"/>
          </pc:sldLayoutMkLst>
          <pc:spChg chg="mod">
            <ac:chgData name="Joan NDOUKA" userId="b8d07339-54b7-414d-85f2-532c9645e5dc" providerId="ADAL" clId="{B2338398-DFCA-47C8-9D50-A3DD41872903}" dt="2023-05-17T14:39:21.025" v="27"/>
            <ac:spMkLst>
              <pc:docMk/>
              <pc:sldMasterMk cId="1277244553" sldId="2147483663"/>
              <pc:sldLayoutMk cId="3314084062" sldId="2147483666"/>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3314084062" sldId="2147483666"/>
              <ac:spMk id="3"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3699890764" sldId="2147483667"/>
          </pc:sldLayoutMkLst>
          <pc:spChg chg="mod">
            <ac:chgData name="Joan NDOUKA" userId="b8d07339-54b7-414d-85f2-532c9645e5dc" providerId="ADAL" clId="{B2338398-DFCA-47C8-9D50-A3DD41872903}" dt="2023-05-17T14:39:21.025" v="27"/>
            <ac:spMkLst>
              <pc:docMk/>
              <pc:sldMasterMk cId="1277244553" sldId="2147483663"/>
              <pc:sldLayoutMk cId="3699890764" sldId="2147483667"/>
              <ac:spMk id="3"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3699890764" sldId="2147483667"/>
              <ac:spMk id="4"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4094460871" sldId="2147483668"/>
          </pc:sldLayoutMkLst>
          <pc:spChg chg="mod">
            <ac:chgData name="Joan NDOUKA" userId="b8d07339-54b7-414d-85f2-532c9645e5dc" providerId="ADAL" clId="{B2338398-DFCA-47C8-9D50-A3DD41872903}" dt="2023-05-17T14:39:21.025" v="27"/>
            <ac:spMkLst>
              <pc:docMk/>
              <pc:sldMasterMk cId="1277244553" sldId="2147483663"/>
              <pc:sldLayoutMk cId="4094460871" sldId="2147483668"/>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4094460871" sldId="2147483668"/>
              <ac:spMk id="3"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4094460871" sldId="2147483668"/>
              <ac:spMk id="4"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4094460871" sldId="2147483668"/>
              <ac:spMk id="5"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4094460871" sldId="2147483668"/>
              <ac:spMk id="6"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556868248" sldId="2147483671"/>
          </pc:sldLayoutMkLst>
          <pc:spChg chg="mod">
            <ac:chgData name="Joan NDOUKA" userId="b8d07339-54b7-414d-85f2-532c9645e5dc" providerId="ADAL" clId="{B2338398-DFCA-47C8-9D50-A3DD41872903}" dt="2023-05-17T14:39:21.025" v="27"/>
            <ac:spMkLst>
              <pc:docMk/>
              <pc:sldMasterMk cId="1277244553" sldId="2147483663"/>
              <pc:sldLayoutMk cId="556868248" sldId="2147483671"/>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556868248" sldId="2147483671"/>
              <ac:spMk id="3"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556868248" sldId="2147483671"/>
              <ac:spMk id="4"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3047339663" sldId="2147483672"/>
          </pc:sldLayoutMkLst>
          <pc:spChg chg="mod">
            <ac:chgData name="Joan NDOUKA" userId="b8d07339-54b7-414d-85f2-532c9645e5dc" providerId="ADAL" clId="{B2338398-DFCA-47C8-9D50-A3DD41872903}" dt="2023-05-17T14:39:21.025" v="27"/>
            <ac:spMkLst>
              <pc:docMk/>
              <pc:sldMasterMk cId="1277244553" sldId="2147483663"/>
              <pc:sldLayoutMk cId="3047339663" sldId="2147483672"/>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3047339663" sldId="2147483672"/>
              <ac:spMk id="3"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3047339663" sldId="2147483672"/>
              <ac:spMk id="4"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3098633369" sldId="2147483674"/>
          </pc:sldLayoutMkLst>
          <pc:spChg chg="mod">
            <ac:chgData name="Joan NDOUKA" userId="b8d07339-54b7-414d-85f2-532c9645e5dc" providerId="ADAL" clId="{B2338398-DFCA-47C8-9D50-A3DD41872903}" dt="2023-05-17T14:39:21.025" v="27"/>
            <ac:spMkLst>
              <pc:docMk/>
              <pc:sldMasterMk cId="1277244553" sldId="2147483663"/>
              <pc:sldLayoutMk cId="3098633369" sldId="2147483674"/>
              <ac:spMk id="2" creationId="{00000000-0000-0000-0000-000000000000}"/>
            </ac:spMkLst>
          </pc:spChg>
          <pc:spChg chg="mod">
            <ac:chgData name="Joan NDOUKA" userId="b8d07339-54b7-414d-85f2-532c9645e5dc" providerId="ADAL" clId="{B2338398-DFCA-47C8-9D50-A3DD41872903}" dt="2023-05-17T14:39:21.025" v="27"/>
            <ac:spMkLst>
              <pc:docMk/>
              <pc:sldMasterMk cId="1277244553" sldId="2147483663"/>
              <pc:sldLayoutMk cId="3098633369" sldId="2147483674"/>
              <ac:spMk id="3" creationId="{00000000-0000-0000-0000-000000000000}"/>
            </ac:spMkLst>
          </pc:spChg>
        </pc:sldLayoutChg>
        <pc:sldLayoutChg chg="modSp">
          <pc:chgData name="Joan NDOUKA" userId="b8d07339-54b7-414d-85f2-532c9645e5dc" providerId="ADAL" clId="{B2338398-DFCA-47C8-9D50-A3DD41872903}" dt="2023-05-17T14:39:21.025" v="27"/>
          <pc:sldLayoutMkLst>
            <pc:docMk/>
            <pc:sldMasterMk cId="1277244553" sldId="2147483663"/>
            <pc:sldLayoutMk cId="2907540575" sldId="2147483675"/>
          </pc:sldLayoutMkLst>
          <pc:spChg chg="mod">
            <ac:chgData name="Joan NDOUKA" userId="b8d07339-54b7-414d-85f2-532c9645e5dc" providerId="ADAL" clId="{B2338398-DFCA-47C8-9D50-A3DD41872903}" dt="2023-05-17T14:39:21.025" v="27"/>
            <ac:spMkLst>
              <pc:docMk/>
              <pc:sldMasterMk cId="1277244553" sldId="2147483663"/>
              <pc:sldLayoutMk cId="2907540575" sldId="2147483675"/>
              <ac:spMk id="10" creationId="{449B4C99-C619-8454-2025-7FFC99CDF8F7}"/>
            </ac:spMkLst>
          </pc:spChg>
          <pc:spChg chg="mod">
            <ac:chgData name="Joan NDOUKA" userId="b8d07339-54b7-414d-85f2-532c9645e5dc" providerId="ADAL" clId="{B2338398-DFCA-47C8-9D50-A3DD41872903}" dt="2023-05-17T14:39:21.025" v="27"/>
            <ac:spMkLst>
              <pc:docMk/>
              <pc:sldMasterMk cId="1277244553" sldId="2147483663"/>
              <pc:sldLayoutMk cId="2907540575" sldId="2147483675"/>
              <ac:spMk id="11" creationId="{5BE0D87D-40FA-853C-E632-1D87D2274539}"/>
            </ac:spMkLst>
          </pc:spChg>
          <pc:picChg chg="mod">
            <ac:chgData name="Joan NDOUKA" userId="b8d07339-54b7-414d-85f2-532c9645e5dc" providerId="ADAL" clId="{B2338398-DFCA-47C8-9D50-A3DD41872903}" dt="2023-05-17T14:39:21.025" v="27"/>
            <ac:picMkLst>
              <pc:docMk/>
              <pc:sldMasterMk cId="1277244553" sldId="2147483663"/>
              <pc:sldLayoutMk cId="2907540575" sldId="2147483675"/>
              <ac:picMk id="9" creationId="{45B49EA2-39B4-41FF-292D-53E56522C6D0}"/>
            </ac:picMkLst>
          </pc:picChg>
        </pc:sldLayoutChg>
        <pc:sldLayoutChg chg="modSp">
          <pc:chgData name="Joan NDOUKA" userId="b8d07339-54b7-414d-85f2-532c9645e5dc" providerId="ADAL" clId="{B2338398-DFCA-47C8-9D50-A3DD41872903}" dt="2023-05-17T14:39:21.025" v="27"/>
          <pc:sldLayoutMkLst>
            <pc:docMk/>
            <pc:sldMasterMk cId="1277244553" sldId="2147483663"/>
            <pc:sldLayoutMk cId="4150245802" sldId="2147483676"/>
          </pc:sldLayoutMkLst>
          <pc:spChg chg="mod">
            <ac:chgData name="Joan NDOUKA" userId="b8d07339-54b7-414d-85f2-532c9645e5dc" providerId="ADAL" clId="{B2338398-DFCA-47C8-9D50-A3DD41872903}" dt="2023-05-17T14:39:21.025" v="27"/>
            <ac:spMkLst>
              <pc:docMk/>
              <pc:sldMasterMk cId="1277244553" sldId="2147483663"/>
              <pc:sldLayoutMk cId="4150245802" sldId="2147483676"/>
              <ac:spMk id="9" creationId="{A2313B0F-B4D1-736A-C035-8C9EF1E99EA2}"/>
            </ac:spMkLst>
          </pc:spChg>
          <pc:picChg chg="mod">
            <ac:chgData name="Joan NDOUKA" userId="b8d07339-54b7-414d-85f2-532c9645e5dc" providerId="ADAL" clId="{B2338398-DFCA-47C8-9D50-A3DD41872903}" dt="2023-05-17T14:39:21.025" v="27"/>
            <ac:picMkLst>
              <pc:docMk/>
              <pc:sldMasterMk cId="1277244553" sldId="2147483663"/>
              <pc:sldLayoutMk cId="4150245802" sldId="2147483676"/>
              <ac:picMk id="8" creationId="{12CF68D5-CF0D-AF15-3BE5-FE73F0EE1AAA}"/>
            </ac:picMkLst>
          </pc:picChg>
        </pc:sldLayoutChg>
      </pc:sldMasterChg>
      <pc:sldMasterChg chg="modSp modSldLayout">
        <pc:chgData name="Joan NDOUKA" userId="b8d07339-54b7-414d-85f2-532c9645e5dc" providerId="ADAL" clId="{B2338398-DFCA-47C8-9D50-A3DD41872903}" dt="2023-05-17T14:39:27.272" v="28"/>
        <pc:sldMasterMkLst>
          <pc:docMk/>
          <pc:sldMasterMk cId="4184212550" sldId="2147483677"/>
        </pc:sldMasterMkLst>
        <pc:spChg chg="mod">
          <ac:chgData name="Joan NDOUKA" userId="b8d07339-54b7-414d-85f2-532c9645e5dc" providerId="ADAL" clId="{B2338398-DFCA-47C8-9D50-A3DD41872903}" dt="2023-05-17T14:39:27.272" v="28"/>
          <ac:spMkLst>
            <pc:docMk/>
            <pc:sldMasterMk cId="4184212550" sldId="2147483677"/>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ac:spMk id="3"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ac:spMk id="4"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ac:spMk id="5"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ac:spMk id="6" creationId="{00000000-0000-0000-0000-000000000000}"/>
          </ac:spMkLst>
        </pc:spChg>
        <pc:sldLayoutChg chg="modSp">
          <pc:chgData name="Joan NDOUKA" userId="b8d07339-54b7-414d-85f2-532c9645e5dc" providerId="ADAL" clId="{B2338398-DFCA-47C8-9D50-A3DD41872903}" dt="2023-05-17T14:39:27.272" v="28"/>
          <pc:sldLayoutMkLst>
            <pc:docMk/>
            <pc:sldMasterMk cId="4184212550" sldId="2147483677"/>
            <pc:sldLayoutMk cId="3227506188" sldId="2147483678"/>
          </pc:sldLayoutMkLst>
          <pc:spChg chg="mod">
            <ac:chgData name="Joan NDOUKA" userId="b8d07339-54b7-414d-85f2-532c9645e5dc" providerId="ADAL" clId="{B2338398-DFCA-47C8-9D50-A3DD41872903}" dt="2023-05-17T14:39:27.272" v="28"/>
            <ac:spMkLst>
              <pc:docMk/>
              <pc:sldMasterMk cId="4184212550" sldId="2147483677"/>
              <pc:sldLayoutMk cId="3227506188" sldId="2147483678"/>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3227506188" sldId="2147483678"/>
              <ac:spMk id="3"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4186416765" sldId="2147483680"/>
          </pc:sldLayoutMkLst>
          <pc:spChg chg="mod">
            <ac:chgData name="Joan NDOUKA" userId="b8d07339-54b7-414d-85f2-532c9645e5dc" providerId="ADAL" clId="{B2338398-DFCA-47C8-9D50-A3DD41872903}" dt="2023-05-17T14:39:27.272" v="28"/>
            <ac:spMkLst>
              <pc:docMk/>
              <pc:sldMasterMk cId="4184212550" sldId="2147483677"/>
              <pc:sldLayoutMk cId="4186416765" sldId="2147483680"/>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4186416765" sldId="2147483680"/>
              <ac:spMk id="3"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3734765736" sldId="2147483681"/>
          </pc:sldLayoutMkLst>
          <pc:spChg chg="mod">
            <ac:chgData name="Joan NDOUKA" userId="b8d07339-54b7-414d-85f2-532c9645e5dc" providerId="ADAL" clId="{B2338398-DFCA-47C8-9D50-A3DD41872903}" dt="2023-05-17T14:39:27.272" v="28"/>
            <ac:spMkLst>
              <pc:docMk/>
              <pc:sldMasterMk cId="4184212550" sldId="2147483677"/>
              <pc:sldLayoutMk cId="3734765736" sldId="2147483681"/>
              <ac:spMk id="3"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3734765736" sldId="2147483681"/>
              <ac:spMk id="4"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861964620" sldId="2147483682"/>
          </pc:sldLayoutMkLst>
          <pc:spChg chg="mod">
            <ac:chgData name="Joan NDOUKA" userId="b8d07339-54b7-414d-85f2-532c9645e5dc" providerId="ADAL" clId="{B2338398-DFCA-47C8-9D50-A3DD41872903}" dt="2023-05-17T14:39:27.272" v="28"/>
            <ac:spMkLst>
              <pc:docMk/>
              <pc:sldMasterMk cId="4184212550" sldId="2147483677"/>
              <pc:sldLayoutMk cId="861964620" sldId="2147483682"/>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861964620" sldId="2147483682"/>
              <ac:spMk id="3"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861964620" sldId="2147483682"/>
              <ac:spMk id="4"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861964620" sldId="2147483682"/>
              <ac:spMk id="5"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861964620" sldId="2147483682"/>
              <ac:spMk id="6"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2418602992" sldId="2147483685"/>
          </pc:sldLayoutMkLst>
          <pc:spChg chg="mod">
            <ac:chgData name="Joan NDOUKA" userId="b8d07339-54b7-414d-85f2-532c9645e5dc" providerId="ADAL" clId="{B2338398-DFCA-47C8-9D50-A3DD41872903}" dt="2023-05-17T14:39:27.272" v="28"/>
            <ac:spMkLst>
              <pc:docMk/>
              <pc:sldMasterMk cId="4184212550" sldId="2147483677"/>
              <pc:sldLayoutMk cId="2418602992" sldId="2147483685"/>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2418602992" sldId="2147483685"/>
              <ac:spMk id="3"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2418602992" sldId="2147483685"/>
              <ac:spMk id="4"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4101308960" sldId="2147483686"/>
          </pc:sldLayoutMkLst>
          <pc:spChg chg="mod">
            <ac:chgData name="Joan NDOUKA" userId="b8d07339-54b7-414d-85f2-532c9645e5dc" providerId="ADAL" clId="{B2338398-DFCA-47C8-9D50-A3DD41872903}" dt="2023-05-17T14:39:27.272" v="28"/>
            <ac:spMkLst>
              <pc:docMk/>
              <pc:sldMasterMk cId="4184212550" sldId="2147483677"/>
              <pc:sldLayoutMk cId="4101308960" sldId="2147483686"/>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4101308960" sldId="2147483686"/>
              <ac:spMk id="3"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4101308960" sldId="2147483686"/>
              <ac:spMk id="4"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3982203014" sldId="2147483688"/>
          </pc:sldLayoutMkLst>
          <pc:spChg chg="mod">
            <ac:chgData name="Joan NDOUKA" userId="b8d07339-54b7-414d-85f2-532c9645e5dc" providerId="ADAL" clId="{B2338398-DFCA-47C8-9D50-A3DD41872903}" dt="2023-05-17T14:39:27.272" v="28"/>
            <ac:spMkLst>
              <pc:docMk/>
              <pc:sldMasterMk cId="4184212550" sldId="2147483677"/>
              <pc:sldLayoutMk cId="3982203014" sldId="2147483688"/>
              <ac:spMk id="2" creationId="{00000000-0000-0000-0000-000000000000}"/>
            </ac:spMkLst>
          </pc:spChg>
          <pc:spChg chg="mod">
            <ac:chgData name="Joan NDOUKA" userId="b8d07339-54b7-414d-85f2-532c9645e5dc" providerId="ADAL" clId="{B2338398-DFCA-47C8-9D50-A3DD41872903}" dt="2023-05-17T14:39:27.272" v="28"/>
            <ac:spMkLst>
              <pc:docMk/>
              <pc:sldMasterMk cId="4184212550" sldId="2147483677"/>
              <pc:sldLayoutMk cId="3982203014" sldId="2147483688"/>
              <ac:spMk id="3" creationId="{00000000-0000-0000-0000-000000000000}"/>
            </ac:spMkLst>
          </pc:spChg>
        </pc:sldLayoutChg>
        <pc:sldLayoutChg chg="modSp">
          <pc:chgData name="Joan NDOUKA" userId="b8d07339-54b7-414d-85f2-532c9645e5dc" providerId="ADAL" clId="{B2338398-DFCA-47C8-9D50-A3DD41872903}" dt="2023-05-17T14:39:27.272" v="28"/>
          <pc:sldLayoutMkLst>
            <pc:docMk/>
            <pc:sldMasterMk cId="4184212550" sldId="2147483677"/>
            <pc:sldLayoutMk cId="2913192468" sldId="2147483689"/>
          </pc:sldLayoutMkLst>
          <pc:spChg chg="mod">
            <ac:chgData name="Joan NDOUKA" userId="b8d07339-54b7-414d-85f2-532c9645e5dc" providerId="ADAL" clId="{B2338398-DFCA-47C8-9D50-A3DD41872903}" dt="2023-05-17T14:39:27.272" v="28"/>
            <ac:spMkLst>
              <pc:docMk/>
              <pc:sldMasterMk cId="4184212550" sldId="2147483677"/>
              <pc:sldLayoutMk cId="2913192468" sldId="2147483689"/>
              <ac:spMk id="10" creationId="{449B4C99-C619-8454-2025-7FFC99CDF8F7}"/>
            </ac:spMkLst>
          </pc:spChg>
          <pc:spChg chg="mod">
            <ac:chgData name="Joan NDOUKA" userId="b8d07339-54b7-414d-85f2-532c9645e5dc" providerId="ADAL" clId="{B2338398-DFCA-47C8-9D50-A3DD41872903}" dt="2023-05-17T14:39:27.272" v="28"/>
            <ac:spMkLst>
              <pc:docMk/>
              <pc:sldMasterMk cId="4184212550" sldId="2147483677"/>
              <pc:sldLayoutMk cId="2913192468" sldId="2147483689"/>
              <ac:spMk id="11" creationId="{5BE0D87D-40FA-853C-E632-1D87D2274539}"/>
            </ac:spMkLst>
          </pc:spChg>
          <pc:picChg chg="mod">
            <ac:chgData name="Joan NDOUKA" userId="b8d07339-54b7-414d-85f2-532c9645e5dc" providerId="ADAL" clId="{B2338398-DFCA-47C8-9D50-A3DD41872903}" dt="2023-05-17T14:39:27.272" v="28"/>
            <ac:picMkLst>
              <pc:docMk/>
              <pc:sldMasterMk cId="4184212550" sldId="2147483677"/>
              <pc:sldLayoutMk cId="2913192468" sldId="2147483689"/>
              <ac:picMk id="9" creationId="{45B49EA2-39B4-41FF-292D-53E56522C6D0}"/>
            </ac:picMkLst>
          </pc:picChg>
        </pc:sldLayoutChg>
        <pc:sldLayoutChg chg="modSp">
          <pc:chgData name="Joan NDOUKA" userId="b8d07339-54b7-414d-85f2-532c9645e5dc" providerId="ADAL" clId="{B2338398-DFCA-47C8-9D50-A3DD41872903}" dt="2023-05-17T14:39:27.272" v="28"/>
          <pc:sldLayoutMkLst>
            <pc:docMk/>
            <pc:sldMasterMk cId="4184212550" sldId="2147483677"/>
            <pc:sldLayoutMk cId="815093782" sldId="2147483690"/>
          </pc:sldLayoutMkLst>
          <pc:spChg chg="mod">
            <ac:chgData name="Joan NDOUKA" userId="b8d07339-54b7-414d-85f2-532c9645e5dc" providerId="ADAL" clId="{B2338398-DFCA-47C8-9D50-A3DD41872903}" dt="2023-05-17T14:39:27.272" v="28"/>
            <ac:spMkLst>
              <pc:docMk/>
              <pc:sldMasterMk cId="4184212550" sldId="2147483677"/>
              <pc:sldLayoutMk cId="815093782" sldId="2147483690"/>
              <ac:spMk id="9" creationId="{A2313B0F-B4D1-736A-C035-8C9EF1E99EA2}"/>
            </ac:spMkLst>
          </pc:spChg>
          <pc:picChg chg="mod">
            <ac:chgData name="Joan NDOUKA" userId="b8d07339-54b7-414d-85f2-532c9645e5dc" providerId="ADAL" clId="{B2338398-DFCA-47C8-9D50-A3DD41872903}" dt="2023-05-17T14:39:27.272" v="28"/>
            <ac:picMkLst>
              <pc:docMk/>
              <pc:sldMasterMk cId="4184212550" sldId="2147483677"/>
              <pc:sldLayoutMk cId="815093782" sldId="2147483690"/>
              <ac:picMk id="8" creationId="{12CF68D5-CF0D-AF15-3BE5-FE73F0EE1AAA}"/>
            </ac:picMkLst>
          </pc:picChg>
        </pc:sldLayoutChg>
      </pc:sldMasterChg>
      <pc:sldMasterChg chg="delSldLayout modSldLayout">
        <pc:chgData name="Joan NDOUKA" userId="b8d07339-54b7-414d-85f2-532c9645e5dc" providerId="ADAL" clId="{B2338398-DFCA-47C8-9D50-A3DD41872903}" dt="2023-06-21T14:46:30.307" v="1604"/>
        <pc:sldMasterMkLst>
          <pc:docMk/>
          <pc:sldMasterMk cId="3301688162" sldId="2147483719"/>
        </pc:sldMasterMkLst>
        <pc:sldLayoutChg chg="del">
          <pc:chgData name="Joan NDOUKA" userId="b8d07339-54b7-414d-85f2-532c9645e5dc" providerId="ADAL" clId="{B2338398-DFCA-47C8-9D50-A3DD41872903}" dt="2023-06-07T14:04:51.112" v="993" actId="2696"/>
          <pc:sldLayoutMkLst>
            <pc:docMk/>
            <pc:sldMasterMk cId="3301688162" sldId="2147483719"/>
            <pc:sldLayoutMk cId="2748356770" sldId="2147483720"/>
          </pc:sldLayoutMkLst>
        </pc:sldLayoutChg>
        <pc:sldLayoutChg chg="del">
          <pc:chgData name="Joan NDOUKA" userId="b8d07339-54b7-414d-85f2-532c9645e5dc" providerId="ADAL" clId="{B2338398-DFCA-47C8-9D50-A3DD41872903}" dt="2023-06-07T14:04:50.395" v="992" actId="2696"/>
          <pc:sldLayoutMkLst>
            <pc:docMk/>
            <pc:sldMasterMk cId="3301688162" sldId="2147483719"/>
            <pc:sldLayoutMk cId="3894494161" sldId="2147483721"/>
          </pc:sldLayoutMkLst>
        </pc:sldLayoutChg>
        <pc:sldLayoutChg chg="del">
          <pc:chgData name="Joan NDOUKA" userId="b8d07339-54b7-414d-85f2-532c9645e5dc" providerId="ADAL" clId="{B2338398-DFCA-47C8-9D50-A3DD41872903}" dt="2023-06-07T14:04:49.605" v="991" actId="2696"/>
          <pc:sldLayoutMkLst>
            <pc:docMk/>
            <pc:sldMasterMk cId="3301688162" sldId="2147483719"/>
            <pc:sldLayoutMk cId="2525202083" sldId="2147483722"/>
          </pc:sldLayoutMkLst>
        </pc:sldLayoutChg>
        <pc:sldLayoutChg chg="del">
          <pc:chgData name="Joan NDOUKA" userId="b8d07339-54b7-414d-85f2-532c9645e5dc" providerId="ADAL" clId="{B2338398-DFCA-47C8-9D50-A3DD41872903}" dt="2023-06-07T14:04:48.866" v="990" actId="2696"/>
          <pc:sldLayoutMkLst>
            <pc:docMk/>
            <pc:sldMasterMk cId="3301688162" sldId="2147483719"/>
            <pc:sldLayoutMk cId="1128434467" sldId="2147483723"/>
          </pc:sldLayoutMkLst>
        </pc:sldLayoutChg>
        <pc:sldLayoutChg chg="del">
          <pc:chgData name="Joan NDOUKA" userId="b8d07339-54b7-414d-85f2-532c9645e5dc" providerId="ADAL" clId="{B2338398-DFCA-47C8-9D50-A3DD41872903}" dt="2023-06-07T14:04:47.702" v="989" actId="2696"/>
          <pc:sldLayoutMkLst>
            <pc:docMk/>
            <pc:sldMasterMk cId="3301688162" sldId="2147483719"/>
            <pc:sldLayoutMk cId="3135573150" sldId="2147483724"/>
          </pc:sldLayoutMkLst>
        </pc:sldLayoutChg>
        <pc:sldLayoutChg chg="del">
          <pc:chgData name="Joan NDOUKA" userId="b8d07339-54b7-414d-85f2-532c9645e5dc" providerId="ADAL" clId="{B2338398-DFCA-47C8-9D50-A3DD41872903}" dt="2023-06-07T14:04:46.762" v="988" actId="2696"/>
          <pc:sldLayoutMkLst>
            <pc:docMk/>
            <pc:sldMasterMk cId="3301688162" sldId="2147483719"/>
            <pc:sldLayoutMk cId="2594987070" sldId="2147483725"/>
          </pc:sldLayoutMkLst>
        </pc:sldLayoutChg>
        <pc:sldLayoutChg chg="del">
          <pc:chgData name="Joan NDOUKA" userId="b8d07339-54b7-414d-85f2-532c9645e5dc" providerId="ADAL" clId="{B2338398-DFCA-47C8-9D50-A3DD41872903}" dt="2023-06-07T14:04:45.771" v="987" actId="2696"/>
          <pc:sldLayoutMkLst>
            <pc:docMk/>
            <pc:sldMasterMk cId="3301688162" sldId="2147483719"/>
            <pc:sldLayoutMk cId="2339642547" sldId="2147483726"/>
          </pc:sldLayoutMkLst>
        </pc:sldLayoutChg>
        <pc:sldLayoutChg chg="del">
          <pc:chgData name="Joan NDOUKA" userId="b8d07339-54b7-414d-85f2-532c9645e5dc" providerId="ADAL" clId="{B2338398-DFCA-47C8-9D50-A3DD41872903}" dt="2023-06-07T14:04:44.615" v="986" actId="2696"/>
          <pc:sldLayoutMkLst>
            <pc:docMk/>
            <pc:sldMasterMk cId="3301688162" sldId="2147483719"/>
            <pc:sldLayoutMk cId="4190202522" sldId="2147483727"/>
          </pc:sldLayoutMkLst>
        </pc:sldLayoutChg>
        <pc:sldLayoutChg chg="del">
          <pc:chgData name="Joan NDOUKA" userId="b8d07339-54b7-414d-85f2-532c9645e5dc" providerId="ADAL" clId="{B2338398-DFCA-47C8-9D50-A3DD41872903}" dt="2023-06-07T14:04:43.735" v="985" actId="2696"/>
          <pc:sldLayoutMkLst>
            <pc:docMk/>
            <pc:sldMasterMk cId="3301688162" sldId="2147483719"/>
            <pc:sldLayoutMk cId="2493661078" sldId="2147483728"/>
          </pc:sldLayoutMkLst>
        </pc:sldLayoutChg>
        <pc:sldLayoutChg chg="del">
          <pc:chgData name="Joan NDOUKA" userId="b8d07339-54b7-414d-85f2-532c9645e5dc" providerId="ADAL" clId="{B2338398-DFCA-47C8-9D50-A3DD41872903}" dt="2023-06-07T14:04:42.724" v="984" actId="2696"/>
          <pc:sldLayoutMkLst>
            <pc:docMk/>
            <pc:sldMasterMk cId="3301688162" sldId="2147483719"/>
            <pc:sldLayoutMk cId="4149185285" sldId="2147483729"/>
          </pc:sldLayoutMkLst>
        </pc:sldLayoutChg>
        <pc:sldLayoutChg chg="del">
          <pc:chgData name="Joan NDOUKA" userId="b8d07339-54b7-414d-85f2-532c9645e5dc" providerId="ADAL" clId="{B2338398-DFCA-47C8-9D50-A3DD41872903}" dt="2023-06-07T14:04:41.308" v="983" actId="2696"/>
          <pc:sldLayoutMkLst>
            <pc:docMk/>
            <pc:sldMasterMk cId="3301688162" sldId="2147483719"/>
            <pc:sldLayoutMk cId="2805701012" sldId="2147483730"/>
          </pc:sldLayoutMkLst>
        </pc:sldLayoutChg>
        <pc:sldLayoutChg chg="addSp delSp modSp mod">
          <pc:chgData name="Joan NDOUKA" userId="b8d07339-54b7-414d-85f2-532c9645e5dc" providerId="ADAL" clId="{B2338398-DFCA-47C8-9D50-A3DD41872903}" dt="2023-06-21T14:46:30.307" v="1604"/>
          <pc:sldLayoutMkLst>
            <pc:docMk/>
            <pc:sldMasterMk cId="3301688162" sldId="2147483719"/>
            <pc:sldLayoutMk cId="1478505127" sldId="2147483731"/>
          </pc:sldLayoutMkLst>
          <pc:spChg chg="add mod modVis replST">
            <ac:chgData name="Joan NDOUKA" userId="b8d07339-54b7-414d-85f2-532c9645e5dc" providerId="ADAL" clId="{B2338398-DFCA-47C8-9D50-A3DD41872903}" dt="2023-06-21T14:46:30.307" v="1604"/>
            <ac:spMkLst>
              <pc:docMk/>
              <pc:sldMasterMk cId="3301688162" sldId="2147483719"/>
              <pc:sldLayoutMk cId="1478505127" sldId="2147483731"/>
              <ac:spMk id="2" creationId="{8B2414D4-B922-2CA9-AAF6-61C1E3323007}"/>
            </ac:spMkLst>
          </pc:spChg>
          <pc:spChg chg="del">
            <ac:chgData name="Joan NDOUKA" userId="b8d07339-54b7-414d-85f2-532c9645e5dc" providerId="ADAL" clId="{B2338398-DFCA-47C8-9D50-A3DD41872903}" dt="2023-06-21T14:46:30.294" v="1596"/>
            <ac:spMkLst>
              <pc:docMk/>
              <pc:sldMasterMk cId="3301688162" sldId="2147483719"/>
              <pc:sldLayoutMk cId="1478505127" sldId="2147483731"/>
              <ac:spMk id="11" creationId="{5BE0D87D-40FA-853C-E632-1D87D2274539}"/>
            </ac:spMkLst>
          </pc:spChg>
          <pc:picChg chg="add mod">
            <ac:chgData name="Joan NDOUKA" userId="b8d07339-54b7-414d-85f2-532c9645e5dc" providerId="ADAL" clId="{B2338398-DFCA-47C8-9D50-A3DD41872903}" dt="2023-06-07T14:05:16.243" v="997" actId="1035"/>
            <ac:picMkLst>
              <pc:docMk/>
              <pc:sldMasterMk cId="3301688162" sldId="2147483719"/>
              <pc:sldLayoutMk cId="1478505127" sldId="2147483731"/>
              <ac:picMk id="3" creationId="{DD71F38C-020C-C150-5623-82EA28518B5F}"/>
            </ac:picMkLst>
          </pc:picChg>
          <pc:picChg chg="del">
            <ac:chgData name="Joan NDOUKA" userId="b8d07339-54b7-414d-85f2-532c9645e5dc" providerId="ADAL" clId="{B2338398-DFCA-47C8-9D50-A3DD41872903}" dt="2023-06-07T14:01:57.590" v="977" actId="478"/>
            <ac:picMkLst>
              <pc:docMk/>
              <pc:sldMasterMk cId="3301688162" sldId="2147483719"/>
              <pc:sldLayoutMk cId="1478505127" sldId="2147483731"/>
              <ac:picMk id="9" creationId="{45B49EA2-39B4-41FF-292D-53E56522C6D0}"/>
            </ac:picMkLst>
          </pc:picChg>
        </pc:sldLayoutChg>
        <pc:sldLayoutChg chg="addSp delSp modSp mod">
          <pc:chgData name="Joan NDOUKA" userId="b8d07339-54b7-414d-85f2-532c9645e5dc" providerId="ADAL" clId="{B2338398-DFCA-47C8-9D50-A3DD41872903}" dt="2023-06-07T14:04:37.153" v="982" actId="962"/>
          <pc:sldLayoutMkLst>
            <pc:docMk/>
            <pc:sldMasterMk cId="3301688162" sldId="2147483719"/>
            <pc:sldLayoutMk cId="2706551363" sldId="2147483732"/>
          </pc:sldLayoutMkLst>
          <pc:spChg chg="add del mod modVis replST">
            <ac:chgData name="Joan NDOUKA" userId="b8d07339-54b7-414d-85f2-532c9645e5dc" providerId="ADAL" clId="{B2338398-DFCA-47C8-9D50-A3DD41872903}" dt="2023-05-17T15:00:38.439" v="260"/>
            <ac:spMkLst>
              <pc:docMk/>
              <pc:sldMasterMk cId="3301688162" sldId="2147483719"/>
              <pc:sldLayoutMk cId="2706551363" sldId="2147483732"/>
              <ac:spMk id="2" creationId="{3D6898E8-882C-2F69-60E5-2FF3B04D06A4}"/>
            </ac:spMkLst>
          </pc:spChg>
          <pc:spChg chg="add del mod modVis replST">
            <ac:chgData name="Joan NDOUKA" userId="b8d07339-54b7-414d-85f2-532c9645e5dc" providerId="ADAL" clId="{B2338398-DFCA-47C8-9D50-A3DD41872903}" dt="2023-05-17T15:04:44.089" v="421"/>
            <ac:spMkLst>
              <pc:docMk/>
              <pc:sldMasterMk cId="3301688162" sldId="2147483719"/>
              <pc:sldLayoutMk cId="2706551363" sldId="2147483732"/>
              <ac:spMk id="3" creationId="{EDA74275-BBE0-8D23-471E-FDD577AAB424}"/>
            </ac:spMkLst>
          </pc:spChg>
          <pc:spChg chg="add del mod modVis replST">
            <ac:chgData name="Joan NDOUKA" userId="b8d07339-54b7-414d-85f2-532c9645e5dc" providerId="ADAL" clId="{B2338398-DFCA-47C8-9D50-A3DD41872903}" dt="2023-05-17T15:08:45.102" v="642"/>
            <ac:spMkLst>
              <pc:docMk/>
              <pc:sldMasterMk cId="3301688162" sldId="2147483719"/>
              <pc:sldLayoutMk cId="2706551363" sldId="2147483732"/>
              <ac:spMk id="4" creationId="{031F05F5-0588-160B-8DCA-4ABC20FE1158}"/>
            </ac:spMkLst>
          </pc:spChg>
          <pc:spChg chg="add del mod modVis replST">
            <ac:chgData name="Joan NDOUKA" userId="b8d07339-54b7-414d-85f2-532c9645e5dc" providerId="ADAL" clId="{B2338398-DFCA-47C8-9D50-A3DD41872903}" dt="2023-05-17T15:12:45.861" v="781"/>
            <ac:spMkLst>
              <pc:docMk/>
              <pc:sldMasterMk cId="3301688162" sldId="2147483719"/>
              <pc:sldLayoutMk cId="2706551363" sldId="2147483732"/>
              <ac:spMk id="5" creationId="{1E616657-ACC3-4FBE-5F91-ED48C90E17EF}"/>
            </ac:spMkLst>
          </pc:spChg>
          <pc:spChg chg="add del mod modVis replST">
            <ac:chgData name="Joan NDOUKA" userId="b8d07339-54b7-414d-85f2-532c9645e5dc" providerId="ADAL" clId="{B2338398-DFCA-47C8-9D50-A3DD41872903}" dt="2023-05-17T15:16:54.527" v="905"/>
            <ac:spMkLst>
              <pc:docMk/>
              <pc:sldMasterMk cId="3301688162" sldId="2147483719"/>
              <pc:sldLayoutMk cId="2706551363" sldId="2147483732"/>
              <ac:spMk id="6" creationId="{03F01B27-B81F-4FD1-8AA2-CD5F06CD3083}"/>
            </ac:spMkLst>
          </pc:spChg>
          <pc:spChg chg="add mod modVis replST">
            <ac:chgData name="Joan NDOUKA" userId="b8d07339-54b7-414d-85f2-532c9645e5dc" providerId="ADAL" clId="{B2338398-DFCA-47C8-9D50-A3DD41872903}" dt="2023-05-17T15:16:54.531" v="913"/>
            <ac:spMkLst>
              <pc:docMk/>
              <pc:sldMasterMk cId="3301688162" sldId="2147483719"/>
              <pc:sldLayoutMk cId="2706551363" sldId="2147483732"/>
              <ac:spMk id="7" creationId="{E68A05C8-AA62-A860-5819-139E3C8DE57F}"/>
            </ac:spMkLst>
          </pc:spChg>
          <pc:spChg chg="del">
            <ac:chgData name="Joan NDOUKA" userId="b8d07339-54b7-414d-85f2-532c9645e5dc" providerId="ADAL" clId="{B2338398-DFCA-47C8-9D50-A3DD41872903}" dt="2023-05-17T14:52:53.466" v="188"/>
            <ac:spMkLst>
              <pc:docMk/>
              <pc:sldMasterMk cId="3301688162" sldId="2147483719"/>
              <pc:sldLayoutMk cId="2706551363" sldId="2147483732"/>
              <ac:spMk id="9" creationId="{A2313B0F-B4D1-736A-C035-8C9EF1E99EA2}"/>
            </ac:spMkLst>
          </pc:spChg>
          <pc:picChg chg="add mod">
            <ac:chgData name="Joan NDOUKA" userId="b8d07339-54b7-414d-85f2-532c9645e5dc" providerId="ADAL" clId="{B2338398-DFCA-47C8-9D50-A3DD41872903}" dt="2023-06-07T14:04:37.153" v="982" actId="962"/>
            <ac:picMkLst>
              <pc:docMk/>
              <pc:sldMasterMk cId="3301688162" sldId="2147483719"/>
              <pc:sldLayoutMk cId="2706551363" sldId="2147483732"/>
              <ac:picMk id="3" creationId="{BB49ABBD-5AFD-8D2B-5259-098DC3297369}"/>
            </ac:picMkLst>
          </pc:picChg>
          <pc:picChg chg="del">
            <ac:chgData name="Joan NDOUKA" userId="b8d07339-54b7-414d-85f2-532c9645e5dc" providerId="ADAL" clId="{B2338398-DFCA-47C8-9D50-A3DD41872903}" dt="2023-06-07T14:04:28.878" v="979" actId="478"/>
            <ac:picMkLst>
              <pc:docMk/>
              <pc:sldMasterMk cId="3301688162" sldId="2147483719"/>
              <pc:sldLayoutMk cId="2706551363" sldId="2147483732"/>
              <ac:picMk id="8" creationId="{12CF68D5-CF0D-AF15-3BE5-FE73F0EE1AAA}"/>
            </ac:picMkLst>
          </pc:picChg>
        </pc:sldLayoutChg>
      </pc:sldMasterChg>
    </pc:docChg>
  </pc:docChgLst>
  <pc:docChgLst>
    <pc:chgData name="Armel  MOUATCHO" userId="5e1e4a48-2b53-4fcb-af03-438f2c9995ac" providerId="ADAL" clId="{F10609A9-17E2-485D-BF70-DD3469DB90EA}"/>
    <pc:docChg chg="undo custSel modSld">
      <pc:chgData name="Armel  MOUATCHO" userId="5e1e4a48-2b53-4fcb-af03-438f2c9995ac" providerId="ADAL" clId="{F10609A9-17E2-485D-BF70-DD3469DB90EA}" dt="2023-11-08T13:01:22.559" v="196"/>
      <pc:docMkLst>
        <pc:docMk/>
      </pc:docMkLst>
      <pc:sldChg chg="addSp delSp modSp mod">
        <pc:chgData name="Armel  MOUATCHO" userId="5e1e4a48-2b53-4fcb-af03-438f2c9995ac" providerId="ADAL" clId="{F10609A9-17E2-485D-BF70-DD3469DB90EA}" dt="2023-11-08T13:01:22.559" v="196"/>
        <pc:sldMkLst>
          <pc:docMk/>
          <pc:sldMk cId="2597588992" sldId="257"/>
        </pc:sldMkLst>
        <pc:spChg chg="mod">
          <ac:chgData name="Armel  MOUATCHO" userId="5e1e4a48-2b53-4fcb-af03-438f2c9995ac" providerId="ADAL" clId="{F10609A9-17E2-485D-BF70-DD3469DB90EA}" dt="2023-11-08T12:29:27.134" v="36"/>
          <ac:spMkLst>
            <pc:docMk/>
            <pc:sldMk cId="2597588992" sldId="257"/>
            <ac:spMk id="7" creationId="{75D02146-7864-6CD8-A0CD-92DDC276236A}"/>
          </ac:spMkLst>
        </pc:spChg>
        <pc:spChg chg="mod">
          <ac:chgData name="Armel  MOUATCHO" userId="5e1e4a48-2b53-4fcb-af03-438f2c9995ac" providerId="ADAL" clId="{F10609A9-17E2-485D-BF70-DD3469DB90EA}" dt="2023-11-08T12:40:36.899" v="66"/>
          <ac:spMkLst>
            <pc:docMk/>
            <pc:sldMk cId="2597588992" sldId="257"/>
            <ac:spMk id="22" creationId="{DDC1D313-3501-FE96-6BD2-9BF78AB5EB70}"/>
          </ac:spMkLst>
        </pc:spChg>
        <pc:grpChg chg="add mod">
          <ac:chgData name="Armel  MOUATCHO" userId="5e1e4a48-2b53-4fcb-af03-438f2c9995ac" providerId="ADAL" clId="{F10609A9-17E2-485D-BF70-DD3469DB90EA}" dt="2023-11-08T12:40:19.833" v="64" actId="14100"/>
          <ac:grpSpMkLst>
            <pc:docMk/>
            <pc:sldMk cId="2597588992" sldId="257"/>
            <ac:grpSpMk id="5" creationId="{3B2E7093-BD1B-6EF4-FE30-A85B87AFBD2A}"/>
          </ac:grpSpMkLst>
        </pc:grpChg>
        <pc:grpChg chg="del">
          <ac:chgData name="Armel  MOUATCHO" userId="5e1e4a48-2b53-4fcb-af03-438f2c9995ac" providerId="ADAL" clId="{F10609A9-17E2-485D-BF70-DD3469DB90EA}" dt="2023-11-08T12:39:06.608" v="37" actId="478"/>
          <ac:grpSpMkLst>
            <pc:docMk/>
            <pc:sldMk cId="2597588992" sldId="257"/>
            <ac:grpSpMk id="12" creationId="{B5656FDE-AFA4-23F4-D5F9-C58D53E9D79E}"/>
          </ac:grpSpMkLst>
        </pc:grpChg>
        <pc:graphicFrameChg chg="del">
          <ac:chgData name="Armel  MOUATCHO" userId="5e1e4a48-2b53-4fcb-af03-438f2c9995ac" providerId="ADAL" clId="{F10609A9-17E2-485D-BF70-DD3469DB90EA}" dt="2023-11-08T12:40:47.096" v="67" actId="478"/>
          <ac:graphicFrameMkLst>
            <pc:docMk/>
            <pc:sldMk cId="2597588992" sldId="257"/>
            <ac:graphicFrameMk id="2" creationId="{8CC5AD27-4B42-4DEF-AC1E-2028B46D750E}"/>
          </ac:graphicFrameMkLst>
        </pc:graphicFrameChg>
        <pc:graphicFrameChg chg="add mod">
          <ac:chgData name="Armel  MOUATCHO" userId="5e1e4a48-2b53-4fcb-af03-438f2c9995ac" providerId="ADAL" clId="{F10609A9-17E2-485D-BF70-DD3469DB90EA}" dt="2023-11-08T12:41:39.818" v="75"/>
          <ac:graphicFrameMkLst>
            <pc:docMk/>
            <pc:sldMk cId="2597588992" sldId="257"/>
            <ac:graphicFrameMk id="8" creationId="{EC38DBC2-010A-42B9-97EA-2B38F4A6C0B9}"/>
          </ac:graphicFrameMkLst>
        </pc:graphicFrameChg>
        <pc:graphicFrameChg chg="add mod">
          <ac:chgData name="Armel  MOUATCHO" userId="5e1e4a48-2b53-4fcb-af03-438f2c9995ac" providerId="ADAL" clId="{F10609A9-17E2-485D-BF70-DD3469DB90EA}" dt="2023-11-08T13:01:22.559" v="196"/>
          <ac:graphicFrameMkLst>
            <pc:docMk/>
            <pc:sldMk cId="2597588992" sldId="257"/>
            <ac:graphicFrameMk id="9" creationId="{69637507-D70E-453B-9F8B-C4A313B6886F}"/>
          </ac:graphicFrameMkLst>
        </pc:graphicFrameChg>
        <pc:graphicFrameChg chg="add mod">
          <ac:chgData name="Armel  MOUATCHO" userId="5e1e4a48-2b53-4fcb-af03-438f2c9995ac" providerId="ADAL" clId="{F10609A9-17E2-485D-BF70-DD3469DB90EA}" dt="2023-11-08T12:39:39.192" v="51"/>
          <ac:graphicFrameMkLst>
            <pc:docMk/>
            <pc:sldMk cId="2597588992" sldId="257"/>
            <ac:graphicFrameMk id="10" creationId="{6F5881AC-70D3-4357-AB94-3D255609ED3F}"/>
          </ac:graphicFrameMkLst>
        </pc:graphicFrameChg>
        <pc:graphicFrameChg chg="add mod">
          <ac:chgData name="Armel  MOUATCHO" userId="5e1e4a48-2b53-4fcb-af03-438f2c9995ac" providerId="ADAL" clId="{F10609A9-17E2-485D-BF70-DD3469DB90EA}" dt="2023-11-08T12:41:50.011" v="76"/>
          <ac:graphicFrameMkLst>
            <pc:docMk/>
            <pc:sldMk cId="2597588992" sldId="257"/>
            <ac:graphicFrameMk id="13" creationId="{8CC5AD27-4B42-4DEF-AC1E-2028B46D750E}"/>
          </ac:graphicFrameMkLst>
        </pc:graphicFrameChg>
      </pc:sldChg>
      <pc:sldChg chg="addSp delSp modSp mod">
        <pc:chgData name="Armel  MOUATCHO" userId="5e1e4a48-2b53-4fcb-af03-438f2c9995ac" providerId="ADAL" clId="{F10609A9-17E2-485D-BF70-DD3469DB90EA}" dt="2023-11-08T12:28:23.902" v="32" actId="465"/>
        <pc:sldMkLst>
          <pc:docMk/>
          <pc:sldMk cId="1922229770" sldId="258"/>
        </pc:sldMkLst>
        <pc:spChg chg="mod">
          <ac:chgData name="Armel  MOUATCHO" userId="5e1e4a48-2b53-4fcb-af03-438f2c9995ac" providerId="ADAL" clId="{F10609A9-17E2-485D-BF70-DD3469DB90EA}" dt="2023-11-08T12:28:13.987" v="31" actId="1076"/>
          <ac:spMkLst>
            <pc:docMk/>
            <pc:sldMk cId="1922229770" sldId="258"/>
            <ac:spMk id="2" creationId="{80A86552-F123-4DB5-6264-D58C7CBCCF5B}"/>
          </ac:spMkLst>
        </pc:spChg>
        <pc:spChg chg="mod">
          <ac:chgData name="Armel  MOUATCHO" userId="5e1e4a48-2b53-4fcb-af03-438f2c9995ac" providerId="ADAL" clId="{F10609A9-17E2-485D-BF70-DD3469DB90EA}" dt="2023-11-08T12:27:26.332" v="23" actId="1076"/>
          <ac:spMkLst>
            <pc:docMk/>
            <pc:sldMk cId="1922229770" sldId="258"/>
            <ac:spMk id="13" creationId="{7A1F10E9-70D7-0761-17F7-1064F25278B2}"/>
          </ac:spMkLst>
        </pc:spChg>
        <pc:spChg chg="mod">
          <ac:chgData name="Armel  MOUATCHO" userId="5e1e4a48-2b53-4fcb-af03-438f2c9995ac" providerId="ADAL" clId="{F10609A9-17E2-485D-BF70-DD3469DB90EA}" dt="2023-11-08T12:28:23.902" v="32" actId="465"/>
          <ac:spMkLst>
            <pc:docMk/>
            <pc:sldMk cId="1922229770" sldId="258"/>
            <ac:spMk id="14" creationId="{28645035-5D2E-440A-D408-3969F4DB7618}"/>
          </ac:spMkLst>
        </pc:spChg>
        <pc:spChg chg="mod">
          <ac:chgData name="Armel  MOUATCHO" userId="5e1e4a48-2b53-4fcb-af03-438f2c9995ac" providerId="ADAL" clId="{F10609A9-17E2-485D-BF70-DD3469DB90EA}" dt="2023-11-08T12:28:23.902" v="32" actId="465"/>
          <ac:spMkLst>
            <pc:docMk/>
            <pc:sldMk cId="1922229770" sldId="258"/>
            <ac:spMk id="15" creationId="{D044EBDF-308B-DD5B-E26D-EFE33FDA1183}"/>
          </ac:spMkLst>
        </pc:spChg>
        <pc:graphicFrameChg chg="add mod modGraphic">
          <ac:chgData name="Armel  MOUATCHO" userId="5e1e4a48-2b53-4fcb-af03-438f2c9995ac" providerId="ADAL" clId="{F10609A9-17E2-485D-BF70-DD3469DB90EA}" dt="2023-11-08T12:28:23.902" v="32" actId="465"/>
          <ac:graphicFrameMkLst>
            <pc:docMk/>
            <pc:sldMk cId="1922229770" sldId="258"/>
            <ac:graphicFrameMk id="3" creationId="{CE19A4BD-43B0-C402-FC63-98CC469BC928}"/>
          </ac:graphicFrameMkLst>
        </pc:graphicFrameChg>
        <pc:graphicFrameChg chg="add mod modGraphic">
          <ac:chgData name="Armel  MOUATCHO" userId="5e1e4a48-2b53-4fcb-af03-438f2c9995ac" providerId="ADAL" clId="{F10609A9-17E2-485D-BF70-DD3469DB90EA}" dt="2023-11-08T12:28:10.940" v="30" actId="1076"/>
          <ac:graphicFrameMkLst>
            <pc:docMk/>
            <pc:sldMk cId="1922229770" sldId="258"/>
            <ac:graphicFrameMk id="4" creationId="{BFCE5ACA-DC9B-3D72-81E6-D77158496A3B}"/>
          </ac:graphicFrameMkLst>
        </pc:graphicFrameChg>
        <pc:graphicFrameChg chg="del">
          <ac:chgData name="Armel  MOUATCHO" userId="5e1e4a48-2b53-4fcb-af03-438f2c9995ac" providerId="ADAL" clId="{F10609A9-17E2-485D-BF70-DD3469DB90EA}" dt="2023-11-08T12:25:54.968" v="11" actId="478"/>
          <ac:graphicFrameMkLst>
            <pc:docMk/>
            <pc:sldMk cId="1922229770" sldId="258"/>
            <ac:graphicFrameMk id="5" creationId="{A55A7789-C6E8-F64B-9AB8-BC4A734A2CE7}"/>
          </ac:graphicFrameMkLst>
        </pc:graphicFrameChg>
        <pc:graphicFrameChg chg="del">
          <ac:chgData name="Armel  MOUATCHO" userId="5e1e4a48-2b53-4fcb-af03-438f2c9995ac" providerId="ADAL" clId="{F10609A9-17E2-485D-BF70-DD3469DB90EA}" dt="2023-11-08T12:26:17.863" v="16" actId="478"/>
          <ac:graphicFrameMkLst>
            <pc:docMk/>
            <pc:sldMk cId="1922229770" sldId="258"/>
            <ac:graphicFrameMk id="6" creationId="{3DF01F51-FB45-2689-DE11-D07A96485789}"/>
          </ac:graphicFrameMkLst>
        </pc:graphicFrameChg>
      </pc:sldChg>
      <pc:sldChg chg="addSp delSp modSp mod">
        <pc:chgData name="Armel  MOUATCHO" userId="5e1e4a48-2b53-4fcb-af03-438f2c9995ac" providerId="ADAL" clId="{F10609A9-17E2-485D-BF70-DD3469DB90EA}" dt="2023-11-08T12:43:58.420" v="95" actId="1076"/>
        <pc:sldMkLst>
          <pc:docMk/>
          <pc:sldMk cId="2131217648" sldId="259"/>
        </pc:sldMkLst>
        <pc:graphicFrameChg chg="del">
          <ac:chgData name="Armel  MOUATCHO" userId="5e1e4a48-2b53-4fcb-af03-438f2c9995ac" providerId="ADAL" clId="{F10609A9-17E2-485D-BF70-DD3469DB90EA}" dt="2023-11-08T12:42:12.767" v="77" actId="478"/>
          <ac:graphicFrameMkLst>
            <pc:docMk/>
            <pc:sldMk cId="2131217648" sldId="259"/>
            <ac:graphicFrameMk id="3" creationId="{726014AF-89EB-8F8B-1270-206970A2733A}"/>
          </ac:graphicFrameMkLst>
        </pc:graphicFrameChg>
        <pc:graphicFrameChg chg="add mod">
          <ac:chgData name="Armel  MOUATCHO" userId="5e1e4a48-2b53-4fcb-af03-438f2c9995ac" providerId="ADAL" clId="{F10609A9-17E2-485D-BF70-DD3469DB90EA}" dt="2023-11-08T12:42:21.676" v="79" actId="1076"/>
          <ac:graphicFrameMkLst>
            <pc:docMk/>
            <pc:sldMk cId="2131217648" sldId="259"/>
            <ac:graphicFrameMk id="4" creationId="{DDF7711F-435F-3BAE-FA37-C1434E128593}"/>
          </ac:graphicFrameMkLst>
        </pc:graphicFrameChg>
        <pc:graphicFrameChg chg="add mod">
          <ac:chgData name="Armel  MOUATCHO" userId="5e1e4a48-2b53-4fcb-af03-438f2c9995ac" providerId="ADAL" clId="{F10609A9-17E2-485D-BF70-DD3469DB90EA}" dt="2023-11-08T12:43:54.109" v="94" actId="1076"/>
          <ac:graphicFrameMkLst>
            <pc:docMk/>
            <pc:sldMk cId="2131217648" sldId="259"/>
            <ac:graphicFrameMk id="6" creationId="{CD450B66-124B-42F6-BF64-3109451D838A}"/>
          </ac:graphicFrameMkLst>
        </pc:graphicFrameChg>
        <pc:graphicFrameChg chg="add mod">
          <ac:chgData name="Armel  MOUATCHO" userId="5e1e4a48-2b53-4fcb-af03-438f2c9995ac" providerId="ADAL" clId="{F10609A9-17E2-485D-BF70-DD3469DB90EA}" dt="2023-11-08T12:43:58.420" v="95" actId="1076"/>
          <ac:graphicFrameMkLst>
            <pc:docMk/>
            <pc:sldMk cId="2131217648" sldId="259"/>
            <ac:graphicFrameMk id="7" creationId="{8378F1FB-6E2F-4FD7-83C4-16BD5E934DDD}"/>
          </ac:graphicFrameMkLst>
        </pc:graphicFrameChg>
        <pc:graphicFrameChg chg="del">
          <ac:chgData name="Armel  MOUATCHO" userId="5e1e4a48-2b53-4fcb-af03-438f2c9995ac" providerId="ADAL" clId="{F10609A9-17E2-485D-BF70-DD3469DB90EA}" dt="2023-11-08T12:42:30.020" v="80" actId="478"/>
          <ac:graphicFrameMkLst>
            <pc:docMk/>
            <pc:sldMk cId="2131217648" sldId="259"/>
            <ac:graphicFrameMk id="8" creationId="{EC817577-E836-422A-8C86-1FE9E2064E83}"/>
          </ac:graphicFrameMkLst>
        </pc:graphicFrameChg>
        <pc:graphicFrameChg chg="del">
          <ac:chgData name="Armel  MOUATCHO" userId="5e1e4a48-2b53-4fcb-af03-438f2c9995ac" providerId="ADAL" clId="{F10609A9-17E2-485D-BF70-DD3469DB90EA}" dt="2023-11-08T12:43:05.511" v="86" actId="478"/>
          <ac:graphicFrameMkLst>
            <pc:docMk/>
            <pc:sldMk cId="2131217648" sldId="259"/>
            <ac:graphicFrameMk id="9" creationId="{D0AE83B2-2713-47FE-9996-FFCDEC20CAED}"/>
          </ac:graphicFrameMkLst>
        </pc:graphicFrameChg>
      </pc:sldChg>
      <pc:sldChg chg="addSp delSp modSp mod">
        <pc:chgData name="Armel  MOUATCHO" userId="5e1e4a48-2b53-4fcb-af03-438f2c9995ac" providerId="ADAL" clId="{F10609A9-17E2-485D-BF70-DD3469DB90EA}" dt="2023-11-08T12:47:55.473" v="113" actId="12788"/>
        <pc:sldMkLst>
          <pc:docMk/>
          <pc:sldMk cId="608108037" sldId="260"/>
        </pc:sldMkLst>
        <pc:spChg chg="mod">
          <ac:chgData name="Armel  MOUATCHO" userId="5e1e4a48-2b53-4fcb-af03-438f2c9995ac" providerId="ADAL" clId="{F10609A9-17E2-485D-BF70-DD3469DB90EA}" dt="2023-11-08T12:45:01.461" v="103" actId="313"/>
          <ac:spMkLst>
            <pc:docMk/>
            <pc:sldMk cId="608108037" sldId="260"/>
            <ac:spMk id="6" creationId="{100879E4-EE5B-BE36-5A65-9029BA34DAD6}"/>
          </ac:spMkLst>
        </pc:spChg>
        <pc:spChg chg="mod">
          <ac:chgData name="Armel  MOUATCHO" userId="5e1e4a48-2b53-4fcb-af03-438f2c9995ac" providerId="ADAL" clId="{F10609A9-17E2-485D-BF70-DD3469DB90EA}" dt="2023-11-08T12:46:53.904" v="109"/>
          <ac:spMkLst>
            <pc:docMk/>
            <pc:sldMk cId="608108037" sldId="260"/>
            <ac:spMk id="9" creationId="{BCA665ED-64B0-9255-35D5-2A338EC9FD49}"/>
          </ac:spMkLst>
        </pc:spChg>
        <pc:graphicFrameChg chg="add mod">
          <ac:chgData name="Armel  MOUATCHO" userId="5e1e4a48-2b53-4fcb-af03-438f2c9995ac" providerId="ADAL" clId="{F10609A9-17E2-485D-BF70-DD3469DB90EA}" dt="2023-11-08T12:46:37.217" v="108" actId="1076"/>
          <ac:graphicFrameMkLst>
            <pc:docMk/>
            <pc:sldMk cId="608108037" sldId="260"/>
            <ac:graphicFrameMk id="2" creationId="{A69EF88C-6406-4EBD-B22D-926A265EA4B3}"/>
          </ac:graphicFrameMkLst>
        </pc:graphicFrameChg>
        <pc:graphicFrameChg chg="add mod">
          <ac:chgData name="Armel  MOUATCHO" userId="5e1e4a48-2b53-4fcb-af03-438f2c9995ac" providerId="ADAL" clId="{F10609A9-17E2-485D-BF70-DD3469DB90EA}" dt="2023-11-08T12:47:55.473" v="113" actId="12788"/>
          <ac:graphicFrameMkLst>
            <pc:docMk/>
            <pc:sldMk cId="608108037" sldId="260"/>
            <ac:graphicFrameMk id="5" creationId="{02818A9E-0CCC-485D-A40E-B2C2BA96BC9D}"/>
          </ac:graphicFrameMkLst>
        </pc:graphicFrameChg>
        <pc:graphicFrameChg chg="del">
          <ac:chgData name="Armel  MOUATCHO" userId="5e1e4a48-2b53-4fcb-af03-438f2c9995ac" providerId="ADAL" clId="{F10609A9-17E2-485D-BF70-DD3469DB90EA}" dt="2023-11-08T12:46:13.980" v="104" actId="478"/>
          <ac:graphicFrameMkLst>
            <pc:docMk/>
            <pc:sldMk cId="608108037" sldId="260"/>
            <ac:graphicFrameMk id="7" creationId="{A69EF88C-6406-4EBD-B22D-926A265EA4B3}"/>
          </ac:graphicFrameMkLst>
        </pc:graphicFrameChg>
        <pc:graphicFrameChg chg="del">
          <ac:chgData name="Armel  MOUATCHO" userId="5e1e4a48-2b53-4fcb-af03-438f2c9995ac" providerId="ADAL" clId="{F10609A9-17E2-485D-BF70-DD3469DB90EA}" dt="2023-11-08T12:47:34.539" v="110" actId="478"/>
          <ac:graphicFrameMkLst>
            <pc:docMk/>
            <pc:sldMk cId="608108037" sldId="260"/>
            <ac:graphicFrameMk id="8" creationId="{02818A9E-0CCC-485D-A40E-B2C2BA96BC9D}"/>
          </ac:graphicFrameMkLst>
        </pc:graphicFrameChg>
      </pc:sldChg>
      <pc:sldChg chg="addSp delSp modSp mod">
        <pc:chgData name="Armel  MOUATCHO" userId="5e1e4a48-2b53-4fcb-af03-438f2c9995ac" providerId="ADAL" clId="{F10609A9-17E2-485D-BF70-DD3469DB90EA}" dt="2023-11-08T12:53:29.721" v="139" actId="465"/>
        <pc:sldMkLst>
          <pc:docMk/>
          <pc:sldMk cId="2987284672" sldId="261"/>
        </pc:sldMkLst>
        <pc:spChg chg="mod">
          <ac:chgData name="Armel  MOUATCHO" userId="5e1e4a48-2b53-4fcb-af03-438f2c9995ac" providerId="ADAL" clId="{F10609A9-17E2-485D-BF70-DD3469DB90EA}" dt="2023-11-08T12:53:29.721" v="139" actId="465"/>
          <ac:spMkLst>
            <pc:docMk/>
            <pc:sldMk cId="2987284672" sldId="261"/>
            <ac:spMk id="2" creationId="{0CACBB37-17F8-2660-9060-BD62E14251F6}"/>
          </ac:spMkLst>
        </pc:spChg>
        <pc:spChg chg="mod">
          <ac:chgData name="Armel  MOUATCHO" userId="5e1e4a48-2b53-4fcb-af03-438f2c9995ac" providerId="ADAL" clId="{F10609A9-17E2-485D-BF70-DD3469DB90EA}" dt="2023-11-08T12:53:29.721" v="139" actId="465"/>
          <ac:spMkLst>
            <pc:docMk/>
            <pc:sldMk cId="2987284672" sldId="261"/>
            <ac:spMk id="5" creationId="{2F688F94-2511-560C-7450-0F4011CFF8E2}"/>
          </ac:spMkLst>
        </pc:spChg>
        <pc:spChg chg="add del mod">
          <ac:chgData name="Armel  MOUATCHO" userId="5e1e4a48-2b53-4fcb-af03-438f2c9995ac" providerId="ADAL" clId="{F10609A9-17E2-485D-BF70-DD3469DB90EA}" dt="2023-11-08T12:53:29.721" v="139" actId="465"/>
          <ac:spMkLst>
            <pc:docMk/>
            <pc:sldMk cId="2987284672" sldId="261"/>
            <ac:spMk id="7" creationId="{65785932-E3F9-15C2-4FAB-51D60EFE2907}"/>
          </ac:spMkLst>
        </pc:spChg>
        <pc:grpChg chg="add mod">
          <ac:chgData name="Armel  MOUATCHO" userId="5e1e4a48-2b53-4fcb-af03-438f2c9995ac" providerId="ADAL" clId="{F10609A9-17E2-485D-BF70-DD3469DB90EA}" dt="2023-11-08T12:53:29.721" v="139" actId="465"/>
          <ac:grpSpMkLst>
            <pc:docMk/>
            <pc:sldMk cId="2987284672" sldId="261"/>
            <ac:grpSpMk id="9" creationId="{646D3266-088F-FCA2-29D2-54106B29CAFB}"/>
          </ac:grpSpMkLst>
        </pc:grpChg>
        <pc:graphicFrameChg chg="del">
          <ac:chgData name="Armel  MOUATCHO" userId="5e1e4a48-2b53-4fcb-af03-438f2c9995ac" providerId="ADAL" clId="{F10609A9-17E2-485D-BF70-DD3469DB90EA}" dt="2023-11-08T12:48:16.358" v="114" actId="478"/>
          <ac:graphicFrameMkLst>
            <pc:docMk/>
            <pc:sldMk cId="2987284672" sldId="261"/>
            <ac:graphicFrameMk id="3" creationId="{E45A0817-7380-4797-903E-4280FCDBA4F3}"/>
          </ac:graphicFrameMkLst>
        </pc:graphicFrameChg>
        <pc:graphicFrameChg chg="del">
          <ac:chgData name="Armel  MOUATCHO" userId="5e1e4a48-2b53-4fcb-af03-438f2c9995ac" providerId="ADAL" clId="{F10609A9-17E2-485D-BF70-DD3469DB90EA}" dt="2023-11-08T12:52:22.109" v="131" actId="478"/>
          <ac:graphicFrameMkLst>
            <pc:docMk/>
            <pc:sldMk cId="2987284672" sldId="261"/>
            <ac:graphicFrameMk id="4" creationId="{3A16246E-4F8E-4881-87DF-88C408E7110F}"/>
          </ac:graphicFrameMkLst>
        </pc:graphicFrameChg>
        <pc:graphicFrameChg chg="del">
          <ac:chgData name="Armel  MOUATCHO" userId="5e1e4a48-2b53-4fcb-af03-438f2c9995ac" providerId="ADAL" clId="{F10609A9-17E2-485D-BF70-DD3469DB90EA}" dt="2023-11-08T12:52:22.109" v="131" actId="478"/>
          <ac:graphicFrameMkLst>
            <pc:docMk/>
            <pc:sldMk cId="2987284672" sldId="261"/>
            <ac:graphicFrameMk id="6" creationId="{7DB35C35-8273-481E-80F2-9C6650C614C2}"/>
          </ac:graphicFrameMkLst>
        </pc:graphicFrameChg>
        <pc:graphicFrameChg chg="add mod">
          <ac:chgData name="Armel  MOUATCHO" userId="5e1e4a48-2b53-4fcb-af03-438f2c9995ac" providerId="ADAL" clId="{F10609A9-17E2-485D-BF70-DD3469DB90EA}" dt="2023-11-08T12:53:29.721" v="139" actId="465"/>
          <ac:graphicFrameMkLst>
            <pc:docMk/>
            <pc:sldMk cId="2987284672" sldId="261"/>
            <ac:graphicFrameMk id="8" creationId="{E45A0817-7380-4797-903E-4280FCDBA4F3}"/>
          </ac:graphicFrameMkLst>
        </pc:graphicFrameChg>
        <pc:graphicFrameChg chg="add mod">
          <ac:chgData name="Armel  MOUATCHO" userId="5e1e4a48-2b53-4fcb-af03-438f2c9995ac" providerId="ADAL" clId="{F10609A9-17E2-485D-BF70-DD3469DB90EA}" dt="2023-11-08T12:52:35.251" v="132"/>
          <ac:graphicFrameMkLst>
            <pc:docMk/>
            <pc:sldMk cId="2987284672" sldId="261"/>
            <ac:graphicFrameMk id="10" creationId="{3A16246E-4F8E-4881-87DF-88C408E7110F}"/>
          </ac:graphicFrameMkLst>
        </pc:graphicFrameChg>
        <pc:graphicFrameChg chg="add mod">
          <ac:chgData name="Armel  MOUATCHO" userId="5e1e4a48-2b53-4fcb-af03-438f2c9995ac" providerId="ADAL" clId="{F10609A9-17E2-485D-BF70-DD3469DB90EA}" dt="2023-11-08T12:52:35.251" v="132"/>
          <ac:graphicFrameMkLst>
            <pc:docMk/>
            <pc:sldMk cId="2987284672" sldId="261"/>
            <ac:graphicFrameMk id="11" creationId="{7DB35C35-8273-481E-80F2-9C6650C614C2}"/>
          </ac:graphicFrameMkLst>
        </pc:graphicFrameChg>
        <pc:graphicFrameChg chg="add mod">
          <ac:chgData name="Armel  MOUATCHO" userId="5e1e4a48-2b53-4fcb-af03-438f2c9995ac" providerId="ADAL" clId="{F10609A9-17E2-485D-BF70-DD3469DB90EA}" dt="2023-11-08T12:52:35.251" v="132"/>
          <ac:graphicFrameMkLst>
            <pc:docMk/>
            <pc:sldMk cId="2987284672" sldId="261"/>
            <ac:graphicFrameMk id="12" creationId="{7DA516FB-E5DB-447B-B5D7-4A204FACEA8D}"/>
          </ac:graphicFrameMkLst>
        </pc:graphicFrameChg>
      </pc:sldChg>
      <pc:sldChg chg="addSp delSp modSp mod">
        <pc:chgData name="Armel  MOUATCHO" userId="5e1e4a48-2b53-4fcb-af03-438f2c9995ac" providerId="ADAL" clId="{F10609A9-17E2-485D-BF70-DD3469DB90EA}" dt="2023-11-08T13:00:06.268" v="194" actId="14100"/>
        <pc:sldMkLst>
          <pc:docMk/>
          <pc:sldMk cId="29105949" sldId="262"/>
        </pc:sldMkLst>
        <pc:spChg chg="mod">
          <ac:chgData name="Armel  MOUATCHO" userId="5e1e4a48-2b53-4fcb-af03-438f2c9995ac" providerId="ADAL" clId="{F10609A9-17E2-485D-BF70-DD3469DB90EA}" dt="2023-11-08T12:55:31.582" v="160" actId="465"/>
          <ac:spMkLst>
            <pc:docMk/>
            <pc:sldMk cId="29105949" sldId="262"/>
            <ac:spMk id="3" creationId="{F40EA13D-A3D5-C303-2454-ADD282B3F79A}"/>
          </ac:spMkLst>
        </pc:spChg>
        <pc:spChg chg="mod">
          <ac:chgData name="Armel  MOUATCHO" userId="5e1e4a48-2b53-4fcb-af03-438f2c9995ac" providerId="ADAL" clId="{F10609A9-17E2-485D-BF70-DD3469DB90EA}" dt="2023-11-08T12:55:31.582" v="160" actId="465"/>
          <ac:spMkLst>
            <pc:docMk/>
            <pc:sldMk cId="29105949" sldId="262"/>
            <ac:spMk id="4" creationId="{E11FE7FD-D639-64D3-3997-690E0030BB94}"/>
          </ac:spMkLst>
        </pc:spChg>
        <pc:spChg chg="mod">
          <ac:chgData name="Armel  MOUATCHO" userId="5e1e4a48-2b53-4fcb-af03-438f2c9995ac" providerId="ADAL" clId="{F10609A9-17E2-485D-BF70-DD3469DB90EA}" dt="2023-11-08T12:55:31.582" v="160" actId="465"/>
          <ac:spMkLst>
            <pc:docMk/>
            <pc:sldMk cId="29105949" sldId="262"/>
            <ac:spMk id="6" creationId="{7C328617-4BAA-540C-6443-0E464FAF32FE}"/>
          </ac:spMkLst>
        </pc:spChg>
        <pc:graphicFrameChg chg="del">
          <ac:chgData name="Armel  MOUATCHO" userId="5e1e4a48-2b53-4fcb-af03-438f2c9995ac" providerId="ADAL" clId="{F10609A9-17E2-485D-BF70-DD3469DB90EA}" dt="2023-11-08T12:53:40.262" v="140" actId="478"/>
          <ac:graphicFrameMkLst>
            <pc:docMk/>
            <pc:sldMk cId="29105949" sldId="262"/>
            <ac:graphicFrameMk id="2" creationId="{51237C6B-F200-85A0-9C16-FD49C883EB9D}"/>
          </ac:graphicFrameMkLst>
        </pc:graphicFrameChg>
        <pc:graphicFrameChg chg="del">
          <ac:chgData name="Armel  MOUATCHO" userId="5e1e4a48-2b53-4fcb-af03-438f2c9995ac" providerId="ADAL" clId="{F10609A9-17E2-485D-BF70-DD3469DB90EA}" dt="2023-11-08T12:54:13.968" v="148" actId="478"/>
          <ac:graphicFrameMkLst>
            <pc:docMk/>
            <pc:sldMk cId="29105949" sldId="262"/>
            <ac:graphicFrameMk id="5" creationId="{8B48E731-3D9E-4D30-68FD-A1B6AC27728E}"/>
          </ac:graphicFrameMkLst>
        </pc:graphicFrameChg>
        <pc:graphicFrameChg chg="del mod">
          <ac:chgData name="Armel  MOUATCHO" userId="5e1e4a48-2b53-4fcb-af03-438f2c9995ac" providerId="ADAL" clId="{F10609A9-17E2-485D-BF70-DD3469DB90EA}" dt="2023-11-08T12:54:59.252" v="154" actId="478"/>
          <ac:graphicFrameMkLst>
            <pc:docMk/>
            <pc:sldMk cId="29105949" sldId="262"/>
            <ac:graphicFrameMk id="7" creationId="{58ED85E4-A0D0-4BAF-8AB0-5721EC78D4D0}"/>
          </ac:graphicFrameMkLst>
        </pc:graphicFrameChg>
        <pc:graphicFrameChg chg="add mod">
          <ac:chgData name="Armel  MOUATCHO" userId="5e1e4a48-2b53-4fcb-af03-438f2c9995ac" providerId="ADAL" clId="{F10609A9-17E2-485D-BF70-DD3469DB90EA}" dt="2023-11-08T12:55:31.582" v="160" actId="465"/>
          <ac:graphicFrameMkLst>
            <pc:docMk/>
            <pc:sldMk cId="29105949" sldId="262"/>
            <ac:graphicFrameMk id="8" creationId="{51237C6B-F200-85A0-9C16-FD49C883EB9D}"/>
          </ac:graphicFrameMkLst>
        </pc:graphicFrameChg>
        <pc:graphicFrameChg chg="add del mod modGraphic">
          <ac:chgData name="Armel  MOUATCHO" userId="5e1e4a48-2b53-4fcb-af03-438f2c9995ac" providerId="ADAL" clId="{F10609A9-17E2-485D-BF70-DD3469DB90EA}" dt="2023-11-08T12:59:47.948" v="191" actId="478"/>
          <ac:graphicFrameMkLst>
            <pc:docMk/>
            <pc:sldMk cId="29105949" sldId="262"/>
            <ac:graphicFrameMk id="9" creationId="{2DDA9CCC-8BF6-B4A2-8A56-3BBB50487E05}"/>
          </ac:graphicFrameMkLst>
        </pc:graphicFrameChg>
        <pc:graphicFrameChg chg="add mod">
          <ac:chgData name="Armel  MOUATCHO" userId="5e1e4a48-2b53-4fcb-af03-438f2c9995ac" providerId="ADAL" clId="{F10609A9-17E2-485D-BF70-DD3469DB90EA}" dt="2023-11-08T12:55:31.582" v="160" actId="465"/>
          <ac:graphicFrameMkLst>
            <pc:docMk/>
            <pc:sldMk cId="29105949" sldId="262"/>
            <ac:graphicFrameMk id="10" creationId="{58ED85E4-A0D0-4BAF-8AB0-5721EC78D4D0}"/>
          </ac:graphicFrameMkLst>
        </pc:graphicFrameChg>
        <pc:graphicFrameChg chg="add mod">
          <ac:chgData name="Armel  MOUATCHO" userId="5e1e4a48-2b53-4fcb-af03-438f2c9995ac" providerId="ADAL" clId="{F10609A9-17E2-485D-BF70-DD3469DB90EA}" dt="2023-11-08T13:00:06.268" v="194" actId="14100"/>
          <ac:graphicFrameMkLst>
            <pc:docMk/>
            <pc:sldMk cId="29105949" sldId="262"/>
            <ac:graphicFrameMk id="11" creationId="{C81D53E5-9E1E-426A-3046-571FB8F12487}"/>
          </ac:graphicFrameMkLst>
        </pc:graphicFrameChg>
      </pc:sldChg>
      <pc:sldChg chg="addSp delSp modSp mod">
        <pc:chgData name="Armel  MOUATCHO" userId="5e1e4a48-2b53-4fcb-af03-438f2c9995ac" providerId="ADAL" clId="{F10609A9-17E2-485D-BF70-DD3469DB90EA}" dt="2023-11-08T12:57:18.435" v="178" actId="465"/>
        <pc:sldMkLst>
          <pc:docMk/>
          <pc:sldMk cId="3752174920" sldId="263"/>
        </pc:sldMkLst>
        <pc:spChg chg="mod">
          <ac:chgData name="Armel  MOUATCHO" userId="5e1e4a48-2b53-4fcb-af03-438f2c9995ac" providerId="ADAL" clId="{F10609A9-17E2-485D-BF70-DD3469DB90EA}" dt="2023-11-08T12:57:18.435" v="178" actId="465"/>
          <ac:spMkLst>
            <pc:docMk/>
            <pc:sldMk cId="3752174920" sldId="263"/>
            <ac:spMk id="2" creationId="{1E15D764-227B-EB45-AC42-82A6CE29B4AD}"/>
          </ac:spMkLst>
        </pc:spChg>
        <pc:spChg chg="mod">
          <ac:chgData name="Armel  MOUATCHO" userId="5e1e4a48-2b53-4fcb-af03-438f2c9995ac" providerId="ADAL" clId="{F10609A9-17E2-485D-BF70-DD3469DB90EA}" dt="2023-11-08T12:57:18.435" v="178" actId="465"/>
          <ac:spMkLst>
            <pc:docMk/>
            <pc:sldMk cId="3752174920" sldId="263"/>
            <ac:spMk id="5" creationId="{7D5D29EC-4D64-BA7F-7CF0-78901FE83CEF}"/>
          </ac:spMkLst>
        </pc:spChg>
        <pc:spChg chg="mod">
          <ac:chgData name="Armel  MOUATCHO" userId="5e1e4a48-2b53-4fcb-af03-438f2c9995ac" providerId="ADAL" clId="{F10609A9-17E2-485D-BF70-DD3469DB90EA}" dt="2023-11-08T12:57:18.435" v="178" actId="465"/>
          <ac:spMkLst>
            <pc:docMk/>
            <pc:sldMk cId="3752174920" sldId="263"/>
            <ac:spMk id="7" creationId="{8A3C8AEF-3EEC-5C0C-DE34-8FA6664F3E19}"/>
          </ac:spMkLst>
        </pc:spChg>
        <pc:graphicFrameChg chg="del">
          <ac:chgData name="Armel  MOUATCHO" userId="5e1e4a48-2b53-4fcb-af03-438f2c9995ac" providerId="ADAL" clId="{F10609A9-17E2-485D-BF70-DD3469DB90EA}" dt="2023-11-08T12:56:10.130" v="164" actId="478"/>
          <ac:graphicFrameMkLst>
            <pc:docMk/>
            <pc:sldMk cId="3752174920" sldId="263"/>
            <ac:graphicFrameMk id="3" creationId="{8B7F0FDE-E3D1-46B8-A42C-6F8A22E34948}"/>
          </ac:graphicFrameMkLst>
        </pc:graphicFrameChg>
        <pc:graphicFrameChg chg="del mod">
          <ac:chgData name="Armel  MOUATCHO" userId="5e1e4a48-2b53-4fcb-af03-438f2c9995ac" providerId="ADAL" clId="{F10609A9-17E2-485D-BF70-DD3469DB90EA}" dt="2023-11-08T12:56:42.229" v="171" actId="478"/>
          <ac:graphicFrameMkLst>
            <pc:docMk/>
            <pc:sldMk cId="3752174920" sldId="263"/>
            <ac:graphicFrameMk id="4" creationId="{FC9E56AA-92C4-B0C5-A5E8-880D816DD80D}"/>
          </ac:graphicFrameMkLst>
        </pc:graphicFrameChg>
        <pc:graphicFrameChg chg="add mod">
          <ac:chgData name="Armel  MOUATCHO" userId="5e1e4a48-2b53-4fcb-af03-438f2c9995ac" providerId="ADAL" clId="{F10609A9-17E2-485D-BF70-DD3469DB90EA}" dt="2023-11-08T12:57:18.435" v="178" actId="465"/>
          <ac:graphicFrameMkLst>
            <pc:docMk/>
            <pc:sldMk cId="3752174920" sldId="263"/>
            <ac:graphicFrameMk id="6" creationId="{8B7F0FDE-E3D1-46B8-A42C-6F8A22E34948}"/>
          </ac:graphicFrameMkLst>
        </pc:graphicFrameChg>
        <pc:graphicFrameChg chg="add mod">
          <ac:chgData name="Armel  MOUATCHO" userId="5e1e4a48-2b53-4fcb-af03-438f2c9995ac" providerId="ADAL" clId="{F10609A9-17E2-485D-BF70-DD3469DB90EA}" dt="2023-11-08T12:57:18.435" v="178" actId="465"/>
          <ac:graphicFrameMkLst>
            <pc:docMk/>
            <pc:sldMk cId="3752174920" sldId="263"/>
            <ac:graphicFrameMk id="8" creationId="{02C5D514-E46E-6116-5429-0AA308ECCBD5}"/>
          </ac:graphicFrameMkLst>
        </pc:graphicFrameChg>
      </pc:sldChg>
      <pc:sldChg chg="addSp delSp modSp mod">
        <pc:chgData name="Armel  MOUATCHO" userId="5e1e4a48-2b53-4fcb-af03-438f2c9995ac" providerId="ADAL" clId="{F10609A9-17E2-485D-BF70-DD3469DB90EA}" dt="2023-11-08T12:59:27.200" v="190" actId="14100"/>
        <pc:sldMkLst>
          <pc:docMk/>
          <pc:sldMk cId="1863092310" sldId="264"/>
        </pc:sldMkLst>
        <pc:spChg chg="mod">
          <ac:chgData name="Armel  MOUATCHO" userId="5e1e4a48-2b53-4fcb-af03-438f2c9995ac" providerId="ADAL" clId="{F10609A9-17E2-485D-BF70-DD3469DB90EA}" dt="2023-11-08T12:57:38.797" v="180" actId="20577"/>
          <ac:spMkLst>
            <pc:docMk/>
            <pc:sldMk cId="1863092310" sldId="264"/>
            <ac:spMk id="6" creationId="{B31BFD35-9535-1A6E-8AB8-5C0A73D2701C}"/>
          </ac:spMkLst>
        </pc:spChg>
        <pc:spChg chg="mod">
          <ac:chgData name="Armel  MOUATCHO" userId="5e1e4a48-2b53-4fcb-af03-438f2c9995ac" providerId="ADAL" clId="{F10609A9-17E2-485D-BF70-DD3469DB90EA}" dt="2023-11-08T12:58:27.415" v="186"/>
          <ac:spMkLst>
            <pc:docMk/>
            <pc:sldMk cId="1863092310" sldId="264"/>
            <ac:spMk id="8" creationId="{4371B2CD-65E7-40D8-CF77-6CD4D6FC438A}"/>
          </ac:spMkLst>
        </pc:spChg>
        <pc:graphicFrameChg chg="del mod">
          <ac:chgData name="Armel  MOUATCHO" userId="5e1e4a48-2b53-4fcb-af03-438f2c9995ac" providerId="ADAL" clId="{F10609A9-17E2-485D-BF70-DD3469DB90EA}" dt="2023-11-08T12:58:01.882" v="182" actId="478"/>
          <ac:graphicFrameMkLst>
            <pc:docMk/>
            <pc:sldMk cId="1863092310" sldId="264"/>
            <ac:graphicFrameMk id="2" creationId="{C99C4B40-D48E-40E3-8699-CE9EBD26AA62}"/>
          </ac:graphicFrameMkLst>
        </pc:graphicFrameChg>
        <pc:graphicFrameChg chg="del">
          <ac:chgData name="Armel  MOUATCHO" userId="5e1e4a48-2b53-4fcb-af03-438f2c9995ac" providerId="ADAL" clId="{F10609A9-17E2-485D-BF70-DD3469DB90EA}" dt="2023-11-08T12:58:38.452" v="187" actId="478"/>
          <ac:graphicFrameMkLst>
            <pc:docMk/>
            <pc:sldMk cId="1863092310" sldId="264"/>
            <ac:graphicFrameMk id="5" creationId="{4C5B38E4-7892-4A3B-8B9F-CEA04A4E9A06}"/>
          </ac:graphicFrameMkLst>
        </pc:graphicFrameChg>
        <pc:graphicFrameChg chg="add mod">
          <ac:chgData name="Armel  MOUATCHO" userId="5e1e4a48-2b53-4fcb-af03-438f2c9995ac" providerId="ADAL" clId="{F10609A9-17E2-485D-BF70-DD3469DB90EA}" dt="2023-11-08T12:58:14.633" v="185" actId="14100"/>
          <ac:graphicFrameMkLst>
            <pc:docMk/>
            <pc:sldMk cId="1863092310" sldId="264"/>
            <ac:graphicFrameMk id="7" creationId="{C99C4B40-D48E-40E3-8699-CE9EBD26AA62}"/>
          </ac:graphicFrameMkLst>
        </pc:graphicFrameChg>
        <pc:graphicFrameChg chg="add mod">
          <ac:chgData name="Armel  MOUATCHO" userId="5e1e4a48-2b53-4fcb-af03-438f2c9995ac" providerId="ADAL" clId="{F10609A9-17E2-485D-BF70-DD3469DB90EA}" dt="2023-11-08T12:59:27.200" v="190" actId="14100"/>
          <ac:graphicFrameMkLst>
            <pc:docMk/>
            <pc:sldMk cId="1863092310" sldId="264"/>
            <ac:graphicFrameMk id="9" creationId="{4C5B38E4-7892-4A3B-8B9F-CEA04A4E9A0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africabrightcapital.sharepoint.com/sites/ABSRecherche/Documents%20partages/3-%20Publications/Weekly%20Market/Weekly%20Market_VF.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2.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https://africabrightcapital.sharepoint.com/sites/ABSRecherche/Documents%20partages/3-%20Publications/Weekly%20Market/Weekly%20Market_VF.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https://africabrightcapital.sharepoint.com/sites/ABSRecherche/Documents%20partages/3-%20Publications/Weekly%20Market/Weekly%20Market_VF.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africabrightcapital.sharepoint.com/sites/ABSRecherche/Documents%20partages/3-%20Publications/Weekly%20Market/Weekly%20Market_VF.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oleObject" Target="https://africabrightcapital.sharepoint.com/sites/ABSRecherche/Documents%20partages/3-%20Publications/Weekly%20Market/Weekly%20Market_VF.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africabrightcapital.sharepoint.com/sites/ABSRecherche/Documents%20partages/3-%20Publications/Weekly%20Market/Weekly%20Market_V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r>
              <a:rPr lang="fr-FR" sz="900" b="1" i="0" baseline="0">
                <a:solidFill>
                  <a:sysClr val="windowText" lastClr="000000"/>
                </a:solidFill>
                <a:effectLst/>
                <a:latin typeface="Avenir" pitchFamily="50" charset="0"/>
              </a:rPr>
              <a:t>Montants mobilisés par maturité BTA</a:t>
            </a:r>
            <a:endParaRPr lang="fr-FR" sz="900" b="1">
              <a:solidFill>
                <a:sysClr val="windowText" lastClr="000000"/>
              </a:solidFill>
              <a:effectLst/>
              <a:latin typeface="Avenir" pitchFamily="50" charset="0"/>
            </a:endParaRPr>
          </a:p>
        </c:rich>
      </c:tx>
      <c:layout>
        <c:manualLayout>
          <c:xMode val="edge"/>
          <c:yMode val="edge"/>
          <c:x val="0.20353306887044079"/>
          <c:y val="3.490926352041717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7333370688414688"/>
          <c:y val="0.23079661683713612"/>
          <c:w val="0.49472727765374319"/>
          <c:h val="0.61652078415945455"/>
        </c:manualLayout>
      </c:layout>
      <c:doughnutChart>
        <c:varyColors val="1"/>
        <c:ser>
          <c:idx val="0"/>
          <c:order val="0"/>
          <c:spPr>
            <a:solidFill>
              <a:sysClr val="window" lastClr="FFFFFF">
                <a:lumMod val="65000"/>
              </a:sysClr>
            </a:solidFill>
          </c:spPr>
          <c:dPt>
            <c:idx val="0"/>
            <c:bubble3D val="0"/>
            <c:spPr>
              <a:solidFill>
                <a:srgbClr val="7F8FA9"/>
              </a:solidFill>
              <a:ln w="19050">
                <a:solidFill>
                  <a:schemeClr val="lt1"/>
                </a:solidFill>
              </a:ln>
              <a:effectLst/>
            </c:spPr>
            <c:extLst>
              <c:ext xmlns:c16="http://schemas.microsoft.com/office/drawing/2014/chart" uri="{C3380CC4-5D6E-409C-BE32-E72D297353CC}">
                <c16:uniqueId val="{00000001-5AE3-4BE0-B82C-B18D420BB7C1}"/>
              </c:ext>
            </c:extLst>
          </c:dPt>
          <c:dPt>
            <c:idx val="1"/>
            <c:bubble3D val="0"/>
            <c:spPr>
              <a:solidFill>
                <a:srgbClr val="5C5C5C"/>
              </a:solidFill>
              <a:ln w="19050">
                <a:solidFill>
                  <a:schemeClr val="lt1"/>
                </a:solidFill>
              </a:ln>
              <a:effectLst/>
            </c:spPr>
            <c:extLst>
              <c:ext xmlns:c16="http://schemas.microsoft.com/office/drawing/2014/chart" uri="{C3380CC4-5D6E-409C-BE32-E72D297353CC}">
                <c16:uniqueId val="{00000003-5AE3-4BE0-B82C-B18D420BB7C1}"/>
              </c:ext>
            </c:extLst>
          </c:dPt>
          <c:dLbls>
            <c:dLbl>
              <c:idx val="0"/>
              <c:layout>
                <c:manualLayout>
                  <c:x val="0.21458871415813982"/>
                  <c:y val="0.14787855054546234"/>
                </c:manualLayout>
              </c:layout>
              <c:tx>
                <c:rich>
                  <a:bodyPr rot="0" spcFirstLastPara="1" vertOverflow="ellipsis" vert="horz" wrap="square" lIns="38100" tIns="19050" rIns="38100" bIns="19050" anchor="ctr" anchorCtr="0">
                    <a:noAutofit/>
                  </a:bodyPr>
                  <a:lstStyle/>
                  <a:p>
                    <a:pPr algn="ctr" rtl="0">
                      <a:defRPr lang="en-US" sz="900" b="1" i="0" u="none" strike="noStrike" kern="1200" baseline="0">
                        <a:solidFill>
                          <a:sysClr val="windowText" lastClr="000000"/>
                        </a:solidFill>
                        <a:latin typeface="Avenir" pitchFamily="50" charset="0"/>
                        <a:ea typeface="+mn-ea"/>
                        <a:cs typeface="+mn-cs"/>
                      </a:defRPr>
                    </a:pPr>
                    <a:fld id="{76B400F9-6731-4E32-91F3-BA47B2745104}" type="VALUE">
                      <a:rPr lang="en-US"/>
                      <a:pPr algn="ctr" rtl="0">
                        <a:defRPr lang="en-US" b="1">
                          <a:solidFill>
                            <a:sysClr val="windowText" lastClr="000000"/>
                          </a:solidFill>
                          <a:latin typeface="Avenir" pitchFamily="50" charset="0"/>
                        </a:defRPr>
                      </a:pPr>
                      <a:t>[VALUE]</a:t>
                    </a:fld>
                    <a:r>
                      <a:rPr lang="en-US" baseline="0"/>
                      <a:t> MMFCFA</a:t>
                    </a:r>
                  </a:p>
                  <a:p>
                    <a:pPr algn="ctr" rtl="0">
                      <a:defRPr lang="en-US" b="1">
                        <a:solidFill>
                          <a:sysClr val="windowText" lastClr="000000"/>
                        </a:solidFill>
                        <a:latin typeface="Avenir" pitchFamily="50" charset="0"/>
                      </a:defRPr>
                    </a:pPr>
                    <a:fld id="{439C8CCD-5350-45F1-8F34-DC9113885385}" type="PERCENTAGE">
                      <a:rPr lang="en-US" baseline="0"/>
                      <a:pPr algn="ctr" rtl="0">
                        <a:defRPr lang="en-US" b="1">
                          <a:solidFill>
                            <a:sysClr val="windowText" lastClr="000000"/>
                          </a:solidFill>
                          <a:latin typeface="Avenir" pitchFamily="50" charset="0"/>
                        </a:defRPr>
                      </a:pPr>
                      <a:t>[PERCENTAGE]</a:t>
                    </a:fld>
                    <a:endParaRPr lang="en-GB"/>
                  </a:p>
                </c:rich>
              </c:tx>
              <c:numFmt formatCode="0.00%" sourceLinked="0"/>
              <c:spPr>
                <a:noFill/>
                <a:ln>
                  <a:noFill/>
                </a:ln>
                <a:effectLst/>
              </c:spPr>
              <c:txPr>
                <a:bodyPr rot="0" spcFirstLastPara="1" vertOverflow="ellipsis" vert="horz" wrap="square" lIns="38100" tIns="19050" rIns="38100" bIns="19050" anchor="ctr" anchorCtr="0">
                  <a:noAutofit/>
                </a:bodyPr>
                <a:lstStyle/>
                <a:p>
                  <a:pPr algn="ctr" rtl="0">
                    <a:defRPr lang="en-US"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30805231481481482"/>
                      <c:h val="0.22971111111111112"/>
                    </c:manualLayout>
                  </c15:layout>
                  <c15:dlblFieldTable/>
                  <c15:showDataLabelsRange val="0"/>
                </c:ext>
                <c:ext xmlns:c16="http://schemas.microsoft.com/office/drawing/2014/chart" uri="{C3380CC4-5D6E-409C-BE32-E72D297353CC}">
                  <c16:uniqueId val="{00000001-5AE3-4BE0-B82C-B18D420BB7C1}"/>
                </c:ext>
              </c:extLst>
            </c:dLbl>
            <c:dLbl>
              <c:idx val="1"/>
              <c:layout>
                <c:manualLayout>
                  <c:x val="-5.4527185451758359E-2"/>
                  <c:y val="-5.3652802935347216E-2"/>
                </c:manualLayout>
              </c:layout>
              <c:tx>
                <c:rich>
                  <a:bodyPr rot="0" spcFirstLastPara="1" vertOverflow="ellipsis" vert="horz" wrap="square" lIns="38100" tIns="19050" rIns="38100" bIns="19050" anchor="ctr" anchorCtr="0">
                    <a:noAutofit/>
                  </a:bodyPr>
                  <a:lstStyle/>
                  <a:p>
                    <a:pPr algn="ctr" rtl="0">
                      <a:defRPr lang="en-US" sz="900" b="1" i="0" u="none" strike="noStrike" kern="1200" baseline="0">
                        <a:solidFill>
                          <a:sysClr val="windowText" lastClr="000000"/>
                        </a:solidFill>
                        <a:latin typeface="Avenir" pitchFamily="50" charset="0"/>
                        <a:ea typeface="+mn-ea"/>
                        <a:cs typeface="+mn-cs"/>
                      </a:defRPr>
                    </a:pPr>
                    <a:fld id="{C1E4F75A-F453-4BDD-B2C5-847858D1CCE7}" type="VALUE">
                      <a:rPr lang="en-US"/>
                      <a:pPr algn="ctr" rtl="0">
                        <a:defRPr lang="en-US" b="1">
                          <a:solidFill>
                            <a:sysClr val="windowText" lastClr="000000"/>
                          </a:solidFill>
                          <a:latin typeface="Avenir" pitchFamily="50" charset="0"/>
                        </a:defRPr>
                      </a:pPr>
                      <a:t>[VALUE]</a:t>
                    </a:fld>
                    <a:r>
                      <a:rPr lang="en-US"/>
                      <a:t> MMFCFA</a:t>
                    </a:r>
                    <a:r>
                      <a:rPr lang="en-US" baseline="0"/>
                      <a:t> </a:t>
                    </a:r>
                    <a:fld id="{9DBEB0DA-3E48-478C-BD18-D1A938BAE11F}" type="PERCENTAGE">
                      <a:rPr lang="en-US" baseline="0"/>
                      <a:pPr algn="ctr" rtl="0">
                        <a:defRPr lang="en-US" b="1">
                          <a:solidFill>
                            <a:sysClr val="windowText" lastClr="000000"/>
                          </a:solidFill>
                          <a:latin typeface="Avenir" pitchFamily="50" charset="0"/>
                        </a:defRPr>
                      </a:pPr>
                      <a:t>[PERCENTAGE]</a:t>
                    </a:fld>
                    <a:endParaRPr lang="en-US" baseline="0"/>
                  </a:p>
                </c:rich>
              </c:tx>
              <c:numFmt formatCode="0.00%" sourceLinked="0"/>
              <c:spPr>
                <a:noFill/>
                <a:ln>
                  <a:noFill/>
                </a:ln>
                <a:effectLst/>
              </c:spPr>
              <c:txPr>
                <a:bodyPr rot="0" spcFirstLastPara="1" vertOverflow="ellipsis" vert="horz" wrap="square" lIns="38100" tIns="19050" rIns="38100" bIns="19050" anchor="ctr" anchorCtr="0">
                  <a:noAutofit/>
                </a:bodyPr>
                <a:lstStyle/>
                <a:p>
                  <a:pPr algn="ctr" rtl="0">
                    <a:defRPr lang="en-US"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35217685185185182"/>
                      <c:h val="0.23109880952380948"/>
                    </c:manualLayout>
                  </c15:layout>
                  <c15:dlblFieldTable/>
                  <c15:showDataLabelsRange val="0"/>
                </c:ext>
                <c:ext xmlns:c16="http://schemas.microsoft.com/office/drawing/2014/chart" uri="{C3380CC4-5D6E-409C-BE32-E72D297353CC}">
                  <c16:uniqueId val="{00000003-5AE3-4BE0-B82C-B18D420BB7C1}"/>
                </c:ext>
              </c:extLst>
            </c:dLbl>
            <c:numFmt formatCode="0.00%" sourceLinked="0"/>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'[Weekly Market_VF.xlsx]CEMAC_MTP'!$N$87:$N$89</c:f>
              <c:strCache>
                <c:ptCount val="2"/>
                <c:pt idx="0">
                  <c:v>26 semaines</c:v>
                </c:pt>
                <c:pt idx="1">
                  <c:v>52 semaines</c:v>
                </c:pt>
              </c:strCache>
              <c:extLst/>
            </c:strRef>
          </c:cat>
          <c:val>
            <c:numRef>
              <c:f>'[Weekly Market_VF.xlsx]CEMAC_MTP'!$O$87:$O$89</c:f>
              <c:numCache>
                <c:formatCode>#\ ##0.0</c:formatCode>
                <c:ptCount val="2"/>
                <c:pt idx="0">
                  <c:v>27.399000000000001</c:v>
                </c:pt>
                <c:pt idx="1">
                  <c:v>7</c:v>
                </c:pt>
              </c:numCache>
              <c:extLst/>
            </c:numRef>
          </c:val>
          <c:extLst>
            <c:ext xmlns:c16="http://schemas.microsoft.com/office/drawing/2014/chart" uri="{C3380CC4-5D6E-409C-BE32-E72D297353CC}">
              <c16:uniqueId val="{00000004-5AE3-4BE0-B82C-B18D420BB7C1}"/>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
          <c:y val="0.90654185040836477"/>
          <c:w val="1"/>
          <c:h val="6.8430083341489895E-2"/>
        </c:manualLayout>
      </c:layout>
      <c:overlay val="0"/>
      <c:spPr>
        <a:noFill/>
        <a:ln>
          <a:noFill/>
        </a:ln>
        <a:effectLst/>
      </c:spPr>
      <c:txPr>
        <a:bodyPr rot="0" spcFirstLastPara="1" vertOverflow="ellipsis" vert="horz" wrap="square" anchor="ctr" anchorCtr="1"/>
        <a:lstStyle/>
        <a:p>
          <a:pPr>
            <a:defRPr lang="en-US" sz="900" b="1"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US" sz="900" b="1">
                <a:solidFill>
                  <a:schemeClr val="tx1"/>
                </a:solidFill>
                <a:latin typeface="Avenir "/>
              </a:rPr>
              <a:t>Montant mobilisés par maturité BAT</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652893038266485"/>
          <c:y val="0.15951604438446543"/>
          <c:w val="0.54507088520055313"/>
          <c:h val="0.70910706252811506"/>
        </c:manualLayout>
      </c:layout>
      <c:doughnutChart>
        <c:varyColors val="1"/>
        <c:ser>
          <c:idx val="0"/>
          <c:order val="0"/>
          <c:tx>
            <c:strRef>
              <c:f>'[Weekly Market_VF.xlsx]UMOA_MTP'!$U$147</c:f>
              <c:strCache>
                <c:ptCount val="1"/>
                <c:pt idx="0">
                  <c:v>Montants</c:v>
                </c:pt>
              </c:strCache>
            </c:strRef>
          </c:tx>
          <c:spPr>
            <a:solidFill>
              <a:sysClr val="window" lastClr="FFFFFF">
                <a:lumMod val="65000"/>
              </a:sysClr>
            </a:solidFill>
            <a:ln>
              <a:noFill/>
            </a:ln>
          </c:spPr>
          <c:dPt>
            <c:idx val="0"/>
            <c:bubble3D val="0"/>
            <c:explosion val="2"/>
            <c:spPr>
              <a:solidFill>
                <a:srgbClr val="ACCBF9">
                  <a:lumMod val="90000"/>
                </a:srgbClr>
              </a:solidFill>
              <a:ln w="19050">
                <a:noFill/>
              </a:ln>
              <a:effectLst/>
            </c:spPr>
            <c:extLst>
              <c:ext xmlns:c16="http://schemas.microsoft.com/office/drawing/2014/chart" uri="{C3380CC4-5D6E-409C-BE32-E72D297353CC}">
                <c16:uniqueId val="{00000001-2905-43A0-A531-0A2DEA6DE225}"/>
              </c:ext>
            </c:extLst>
          </c:dPt>
          <c:dPt>
            <c:idx val="1"/>
            <c:bubble3D val="0"/>
            <c:spPr>
              <a:solidFill>
                <a:srgbClr val="7F7F7F"/>
              </a:solidFill>
              <a:ln w="19050">
                <a:noFill/>
              </a:ln>
              <a:effectLst/>
            </c:spPr>
            <c:extLst>
              <c:ext xmlns:c16="http://schemas.microsoft.com/office/drawing/2014/chart" uri="{C3380CC4-5D6E-409C-BE32-E72D297353CC}">
                <c16:uniqueId val="{00000003-2905-43A0-A531-0A2DEA6DE225}"/>
              </c:ext>
            </c:extLst>
          </c:dPt>
          <c:dLbls>
            <c:dLbl>
              <c:idx val="0"/>
              <c:layout>
                <c:manualLayout>
                  <c:x val="0.32168018799068254"/>
                  <c:y val="6.5148817303683354E-2"/>
                </c:manualLayout>
              </c:layout>
              <c:tx>
                <c:rich>
                  <a:bodyPr rot="0" spcFirstLastPara="1" vertOverflow="ellipsis" vert="horz" wrap="square" lIns="38100" tIns="19050" rIns="38100" bIns="19050" anchor="ctr" anchorCtr="0">
                    <a:noAutofit/>
                  </a:bodyPr>
                  <a:lstStyle/>
                  <a:p>
                    <a:pPr algn="ctr">
                      <a:defRPr lang="en-US" sz="900" b="1" i="0" u="none" strike="noStrike" kern="1200" baseline="0">
                        <a:solidFill>
                          <a:sysClr val="windowText" lastClr="000000"/>
                        </a:solidFill>
                        <a:latin typeface="Avenir "/>
                        <a:ea typeface="+mn-ea"/>
                        <a:cs typeface="+mn-cs"/>
                      </a:defRPr>
                    </a:pPr>
                    <a:fld id="{9B1AAAD0-270C-46B0-A4C0-8D54CDEB6509}" type="VALUE">
                      <a:rPr lang="en-US"/>
                      <a:pPr algn="ctr">
                        <a:defRPr lang="en-US" b="1">
                          <a:solidFill>
                            <a:sysClr val="windowText" lastClr="000000"/>
                          </a:solidFill>
                          <a:latin typeface="Avenir "/>
                        </a:defRPr>
                      </a:pPr>
                      <a:t>[VALUE]</a:t>
                    </a:fld>
                    <a:r>
                      <a:rPr lang="en-US"/>
                      <a:t> MMFCFA </a:t>
                    </a:r>
                    <a:r>
                      <a:rPr lang="en-US" baseline="0"/>
                      <a:t> </a:t>
                    </a:r>
                    <a:fld id="{B7C2B810-754F-46BF-A3E3-A2BA86FF8D34}" type="PERCENTAGE">
                      <a:rPr lang="en-US" baseline="0"/>
                      <a:pPr algn="ctr">
                        <a:defRPr lang="en-US" b="1">
                          <a:solidFill>
                            <a:sysClr val="windowText" lastClr="000000"/>
                          </a:solidFill>
                          <a:latin typeface="Avenir "/>
                        </a:defRPr>
                      </a:pPr>
                      <a:t>[PERCENTAGE]</a:t>
                    </a:fld>
                    <a:endParaRPr lang="en-US" baseline="0"/>
                  </a:p>
                </c:rich>
              </c:tx>
              <c:spPr>
                <a:noFill/>
                <a:ln>
                  <a:noFill/>
                </a:ln>
                <a:effectLst/>
              </c:spPr>
              <c:txPr>
                <a:bodyPr rot="0" spcFirstLastPara="1" vertOverflow="ellipsis" vert="horz" wrap="square" lIns="38100" tIns="19050" rIns="38100" bIns="19050" anchor="ctr" anchorCtr="0">
                  <a:noAutofit/>
                </a:bodyPr>
                <a:lstStyle/>
                <a:p>
                  <a:pPr algn="ctr">
                    <a:defRPr lang="en-US"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27558842592592592"/>
                      <c:h val="0.18441587301587301"/>
                    </c:manualLayout>
                  </c15:layout>
                  <c15:dlblFieldTable/>
                  <c15:showDataLabelsRange val="0"/>
                </c:ext>
                <c:ext xmlns:c16="http://schemas.microsoft.com/office/drawing/2014/chart" uri="{C3380CC4-5D6E-409C-BE32-E72D297353CC}">
                  <c16:uniqueId val="{00000001-2905-43A0-A531-0A2DEA6DE225}"/>
                </c:ext>
              </c:extLst>
            </c:dLbl>
            <c:dLbl>
              <c:idx val="1"/>
              <c:layout>
                <c:manualLayout>
                  <c:x val="0.29713668317519848"/>
                  <c:y val="-4.1539461641253897E-2"/>
                </c:manualLayout>
              </c:layout>
              <c:tx>
                <c:rich>
                  <a:bodyPr rot="0" spcFirstLastPara="1" vertOverflow="ellipsis" vert="horz" wrap="square" lIns="38100" tIns="19050" rIns="38100" bIns="19050" anchor="ctr" anchorCtr="0">
                    <a:noAutofit/>
                  </a:bodyPr>
                  <a:lstStyle/>
                  <a:p>
                    <a:pPr algn="ctr">
                      <a:defRPr lang="en-US" sz="900" b="1" i="0" u="none" strike="noStrike" kern="1200" baseline="0">
                        <a:solidFill>
                          <a:sysClr val="windowText" lastClr="000000"/>
                        </a:solidFill>
                        <a:latin typeface="Avenir "/>
                        <a:ea typeface="+mn-ea"/>
                        <a:cs typeface="+mn-cs"/>
                      </a:defRPr>
                    </a:pPr>
                    <a:r>
                      <a:rPr lang="en-US"/>
                      <a:t> </a:t>
                    </a:r>
                    <a:fld id="{22AB3D83-5C37-408D-B37D-7AD582797E97}" type="VALUE">
                      <a:rPr lang="en-US"/>
                      <a:pPr algn="ctr">
                        <a:defRPr lang="en-US" b="1">
                          <a:solidFill>
                            <a:sysClr val="windowText" lastClr="000000"/>
                          </a:solidFill>
                          <a:latin typeface="Avenir "/>
                        </a:defRPr>
                      </a:pPr>
                      <a:t>[VALUE]</a:t>
                    </a:fld>
                    <a:r>
                      <a:rPr lang="en-US"/>
                      <a:t> MMFCFA</a:t>
                    </a:r>
                    <a:r>
                      <a:rPr lang="en-US" baseline="0"/>
                      <a:t> </a:t>
                    </a:r>
                    <a:fld id="{F2C4B924-E78A-4B3C-A614-AF6EF070CD86}" type="PERCENTAGE">
                      <a:rPr lang="en-US" baseline="0"/>
                      <a:pPr algn="ctr">
                        <a:defRPr lang="en-US" b="1">
                          <a:solidFill>
                            <a:sysClr val="windowText" lastClr="000000"/>
                          </a:solidFill>
                          <a:latin typeface="Avenir "/>
                        </a:defRPr>
                      </a:pPr>
                      <a:t>[PERCENTAGE]</a:t>
                    </a:fld>
                    <a:endParaRPr lang="en-US" baseline="0"/>
                  </a:p>
                </c:rich>
              </c:tx>
              <c:spPr>
                <a:noFill/>
                <a:ln>
                  <a:noFill/>
                </a:ln>
                <a:effectLst/>
              </c:spPr>
              <c:txPr>
                <a:bodyPr rot="0" spcFirstLastPara="1" vertOverflow="ellipsis" vert="horz" wrap="square" lIns="38100" tIns="19050" rIns="38100" bIns="19050" anchor="ctr" anchorCtr="0">
                  <a:noAutofit/>
                </a:bodyPr>
                <a:lstStyle/>
                <a:p>
                  <a:pPr algn="ctr">
                    <a:defRPr lang="en-US"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40618935185185184"/>
                      <c:h val="0.30063571428571428"/>
                    </c:manualLayout>
                  </c15:layout>
                  <c15:dlblFieldTable/>
                  <c15:showDataLabelsRange val="0"/>
                </c:ext>
                <c:ext xmlns:c16="http://schemas.microsoft.com/office/drawing/2014/chart" uri="{C3380CC4-5D6E-409C-BE32-E72D297353CC}">
                  <c16:uniqueId val="{00000003-2905-43A0-A531-0A2DEA6DE225}"/>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'[Weekly Market_VF.xlsx]UMOA_MTP'!$S$148:$S$151</c:f>
              <c:strCache>
                <c:ptCount val="2"/>
                <c:pt idx="0">
                  <c:v>4 semaines</c:v>
                </c:pt>
                <c:pt idx="1">
                  <c:v>52 semaines</c:v>
                </c:pt>
              </c:strCache>
              <c:extLst/>
            </c:strRef>
          </c:cat>
          <c:val>
            <c:numRef>
              <c:f>'[Weekly Market_VF.xlsx]UMOA_MTP'!$U$148:$U$151</c:f>
              <c:numCache>
                <c:formatCode>#\ ##0.0</c:formatCode>
                <c:ptCount val="2"/>
                <c:pt idx="0">
                  <c:v>59.329000000000001</c:v>
                </c:pt>
                <c:pt idx="1">
                  <c:v>2</c:v>
                </c:pt>
              </c:numCache>
              <c:extLst/>
            </c:numRef>
          </c:val>
          <c:extLst>
            <c:ext xmlns:c16="http://schemas.microsoft.com/office/drawing/2014/chart" uri="{C3380CC4-5D6E-409C-BE32-E72D297353CC}">
              <c16:uniqueId val="{00000004-2905-43A0-A531-0A2DEA6DE225}"/>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r>
              <a:rPr lang="fr-FR" sz="900" b="1">
                <a:solidFill>
                  <a:sysClr val="windowText" lastClr="000000"/>
                </a:solidFill>
                <a:latin typeface="Avenir "/>
              </a:rPr>
              <a:t>Ressources mobilisées au cours de la semaine </a:t>
            </a:r>
          </a:p>
        </c:rich>
      </c:tx>
      <c:layout>
        <c:manualLayout>
          <c:xMode val="edge"/>
          <c:yMode val="edge"/>
          <c:x val="0.11254091727875142"/>
          <c:y val="2.709373828271466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4805975111002024"/>
          <c:y val="0.16588976377952755"/>
          <c:w val="0.54468960482903828"/>
          <c:h val="0.70896100487439073"/>
        </c:manualLayout>
      </c:layout>
      <c:doughnutChart>
        <c:varyColors val="1"/>
        <c:ser>
          <c:idx val="0"/>
          <c:order val="0"/>
          <c:spPr>
            <a:solidFill>
              <a:schemeClr val="accent5">
                <a:lumMod val="75000"/>
              </a:schemeClr>
            </a:solidFill>
          </c:spPr>
          <c:dPt>
            <c:idx val="0"/>
            <c:bubble3D val="0"/>
            <c:spPr>
              <a:solidFill>
                <a:srgbClr val="1C476E"/>
              </a:solidFill>
              <a:ln w="19050">
                <a:solidFill>
                  <a:schemeClr val="lt1"/>
                </a:solidFill>
              </a:ln>
              <a:effectLst/>
            </c:spPr>
            <c:extLst>
              <c:ext xmlns:c16="http://schemas.microsoft.com/office/drawing/2014/chart" uri="{C3380CC4-5D6E-409C-BE32-E72D297353CC}">
                <c16:uniqueId val="{00000001-C0A6-4FD8-9E37-089BB093D7B1}"/>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C0A6-4FD8-9E37-089BB093D7B1}"/>
              </c:ext>
            </c:extLst>
          </c:dPt>
          <c:dLbls>
            <c:dLbl>
              <c:idx val="0"/>
              <c:layout>
                <c:manualLayout>
                  <c:x val="0.11967624097339397"/>
                  <c:y val="0.40250480810787448"/>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fld id="{3F2ADD7F-2922-4E12-BC9C-FB40B5C0A8ED}" type="VALUE">
                      <a:rPr lang="en-US" sz="900"/>
                      <a:pPr>
                        <a:defRPr b="1">
                          <a:solidFill>
                            <a:sysClr val="windowText" lastClr="000000"/>
                          </a:solidFill>
                          <a:latin typeface="Avenir "/>
                        </a:defRPr>
                      </a:pPr>
                      <a:t>[VALUE]</a:t>
                    </a:fld>
                    <a:r>
                      <a:rPr lang="en-US" sz="900"/>
                      <a:t> MMFCFA</a:t>
                    </a:r>
                  </a:p>
                  <a:p>
                    <a:pPr>
                      <a:defRPr b="1">
                        <a:solidFill>
                          <a:sysClr val="windowText" lastClr="000000"/>
                        </a:solidFill>
                        <a:latin typeface="Avenir "/>
                      </a:defRPr>
                    </a:pPr>
                    <a:r>
                      <a:rPr lang="en-US" sz="900" baseline="0"/>
                      <a:t> </a:t>
                    </a:r>
                    <a:fld id="{8B12904C-3C07-4AC3-921E-72B5A76D1F5A}" type="PERCENTAGE">
                      <a:rPr lang="en-US" sz="900" baseline="0"/>
                      <a:pPr>
                        <a:defRPr b="1">
                          <a:solidFill>
                            <a:sysClr val="windowText" lastClr="000000"/>
                          </a:solidFill>
                          <a:latin typeface="Avenir "/>
                        </a:defRPr>
                      </a:pPr>
                      <a:t>[PERCENTAGE]</a:t>
                    </a:fld>
                    <a:endParaRPr lang="en-US" sz="900"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32135883352925265"/>
                      <c:h val="0.21883379200425485"/>
                    </c:manualLayout>
                  </c15:layout>
                  <c15:dlblFieldTable/>
                  <c15:showDataLabelsRange val="0"/>
                </c:ext>
                <c:ext xmlns:c16="http://schemas.microsoft.com/office/drawing/2014/chart" uri="{C3380CC4-5D6E-409C-BE32-E72D297353CC}">
                  <c16:uniqueId val="{00000001-C0A6-4FD8-9E37-089BB093D7B1}"/>
                </c:ext>
              </c:extLst>
            </c:dLbl>
            <c:dLbl>
              <c:idx val="1"/>
              <c:layout>
                <c:manualLayout>
                  <c:x val="-0.28902148984965598"/>
                  <c:y val="-0.10193375789555068"/>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fld id="{A3E372E4-4107-48DA-89D5-49AF3DB04F72}" type="VALUE">
                      <a:rPr lang="en-US" sz="900" b="1" baseline="0">
                        <a:solidFill>
                          <a:sysClr val="windowText" lastClr="000000"/>
                        </a:solidFill>
                        <a:latin typeface="Avenir "/>
                      </a:rPr>
                      <a:pPr>
                        <a:defRPr b="1">
                          <a:solidFill>
                            <a:sysClr val="windowText" lastClr="000000"/>
                          </a:solidFill>
                          <a:latin typeface="Avenir "/>
                        </a:defRPr>
                      </a:pPr>
                      <a:t>[VALUE]</a:t>
                    </a:fld>
                    <a:r>
                      <a:rPr lang="en-US" sz="900" b="1" baseline="0">
                        <a:solidFill>
                          <a:sysClr val="windowText" lastClr="000000"/>
                        </a:solidFill>
                        <a:latin typeface="Avenir "/>
                      </a:rPr>
                      <a:t> MMFCFA </a:t>
                    </a:r>
                  </a:p>
                  <a:p>
                    <a:pPr>
                      <a:defRPr b="1">
                        <a:solidFill>
                          <a:sysClr val="windowText" lastClr="000000"/>
                        </a:solidFill>
                        <a:latin typeface="Avenir "/>
                      </a:defRPr>
                    </a:pPr>
                    <a:fld id="{6FF7E900-4552-4C03-AF28-763711879A52}" type="PERCENTAGE">
                      <a:rPr lang="en-US" sz="900" b="1" baseline="0">
                        <a:solidFill>
                          <a:sysClr val="windowText" lastClr="000000"/>
                        </a:solidFill>
                        <a:latin typeface="Avenir "/>
                      </a:rPr>
                      <a:pPr>
                        <a:defRPr b="1">
                          <a:solidFill>
                            <a:sysClr val="windowText" lastClr="000000"/>
                          </a:solidFill>
                          <a:latin typeface="Avenir "/>
                        </a:defRPr>
                      </a:pPr>
                      <a:t>[PERCENTAGE]</a:t>
                    </a:fld>
                    <a:endParaRPr lang="en-GB"/>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31039664785072862"/>
                      <c:h val="0.2093335687192385"/>
                    </c:manualLayout>
                  </c15:layout>
                  <c15:dlblFieldTable/>
                  <c15:showDataLabelsRange val="0"/>
                </c:ext>
                <c:ext xmlns:c16="http://schemas.microsoft.com/office/drawing/2014/chart" uri="{C3380CC4-5D6E-409C-BE32-E72D297353CC}">
                  <c16:uniqueId val="{00000003-C0A6-4FD8-9E37-089BB093D7B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'[Weekly Market_VF.xlsx]UMOA_MTP'!$A$67:$A$68</c:f>
              <c:strCache>
                <c:ptCount val="2"/>
                <c:pt idx="0">
                  <c:v>BAT</c:v>
                </c:pt>
                <c:pt idx="1">
                  <c:v>OAT</c:v>
                </c:pt>
              </c:strCache>
            </c:strRef>
          </c:cat>
          <c:val>
            <c:numRef>
              <c:f>'[Weekly Market_VF.xlsx]UMOA_MTP'!$F$67:$F$68</c:f>
              <c:numCache>
                <c:formatCode>#\ ##0.0</c:formatCode>
                <c:ptCount val="2"/>
                <c:pt idx="0">
                  <c:v>61.329000000000001</c:v>
                </c:pt>
                <c:pt idx="1">
                  <c:v>19.696000000000002</c:v>
                </c:pt>
              </c:numCache>
            </c:numRef>
          </c:val>
          <c:extLst>
            <c:ext xmlns:c16="http://schemas.microsoft.com/office/drawing/2014/chart" uri="{C3380CC4-5D6E-409C-BE32-E72D297353CC}">
              <c16:uniqueId val="{00000004-C0A6-4FD8-9E37-089BB093D7B1}"/>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r>
              <a:rPr lang="en-US" sz="900" b="1">
                <a:solidFill>
                  <a:sysClr val="windowText" lastClr="000000"/>
                </a:solidFill>
                <a:latin typeface="Avenir "/>
              </a:rPr>
              <a:t>Montant mobilisés par maturité OAT</a:t>
            </a:r>
          </a:p>
        </c:rich>
      </c:tx>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4441793453204239"/>
          <c:y val="0.1527549107812266"/>
          <c:w val="0.54409981558321818"/>
          <c:h val="0.70784375468586003"/>
        </c:manualLayout>
      </c:layout>
      <c:doughnutChart>
        <c:varyColors val="1"/>
        <c:ser>
          <c:idx val="0"/>
          <c:order val="0"/>
          <c:tx>
            <c:strRef>
              <c:f>'[Weekly Market_VF.xlsx]UMOA_MTP'!$Q$146</c:f>
              <c:strCache>
                <c:ptCount val="1"/>
                <c:pt idx="0">
                  <c:v>Montants</c:v>
                </c:pt>
              </c:strCache>
            </c:strRef>
          </c:tx>
          <c:spPr>
            <a:solidFill>
              <a:srgbClr val="7F8FA9">
                <a:lumMod val="75000"/>
              </a:srgbClr>
            </a:solidFill>
          </c:spPr>
          <c:dPt>
            <c:idx val="0"/>
            <c:bubble3D val="0"/>
            <c:spPr>
              <a:solidFill>
                <a:srgbClr val="1F5FA0"/>
              </a:solidFill>
              <a:ln w="19050">
                <a:solidFill>
                  <a:schemeClr val="lt1"/>
                </a:solidFill>
              </a:ln>
              <a:effectLst/>
            </c:spPr>
            <c:extLst>
              <c:ext xmlns:c16="http://schemas.microsoft.com/office/drawing/2014/chart" uri="{C3380CC4-5D6E-409C-BE32-E72D297353CC}">
                <c16:uniqueId val="{00000001-CD17-48BC-B3E0-8E49F3EA4849}"/>
              </c:ext>
            </c:extLst>
          </c:dPt>
          <c:dPt>
            <c:idx val="1"/>
            <c:bubble3D val="0"/>
            <c:spPr>
              <a:solidFill>
                <a:srgbClr val="5AA2AE">
                  <a:lumMod val="75000"/>
                </a:srgbClr>
              </a:solidFill>
              <a:ln w="19050">
                <a:solidFill>
                  <a:schemeClr val="lt1"/>
                </a:solidFill>
              </a:ln>
              <a:effectLst/>
            </c:spPr>
            <c:extLst>
              <c:ext xmlns:c16="http://schemas.microsoft.com/office/drawing/2014/chart" uri="{C3380CC4-5D6E-409C-BE32-E72D297353CC}">
                <c16:uniqueId val="{00000003-CD17-48BC-B3E0-8E49F3EA4849}"/>
              </c:ext>
            </c:extLst>
          </c:dPt>
          <c:dLbls>
            <c:dLbl>
              <c:idx val="0"/>
              <c:layout>
                <c:manualLayout>
                  <c:x val="0.29237820286226435"/>
                  <c:y val="0.13220362611274122"/>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fld id="{77B7F2A9-8E45-45A0-9495-BC6F7B729CA2}" type="VALUE">
                      <a:rPr lang="en-US" sz="900"/>
                      <a:pPr>
                        <a:defRPr b="1">
                          <a:solidFill>
                            <a:sysClr val="windowText" lastClr="000000"/>
                          </a:solidFill>
                          <a:latin typeface="Avenir "/>
                        </a:defRPr>
                      </a:pPr>
                      <a:t>[VALUE]</a:t>
                    </a:fld>
                    <a:r>
                      <a:rPr lang="en-US" sz="900" baseline="0"/>
                      <a:t> MMFCFA </a:t>
                    </a:r>
                    <a:fld id="{66D08A0A-7B0B-4186-B40B-53B65C0CD8C0}" type="PERCENTAGE">
                      <a:rPr lang="en-US" sz="900" baseline="0"/>
                      <a:pPr>
                        <a:defRPr b="1">
                          <a:solidFill>
                            <a:sysClr val="windowText" lastClr="000000"/>
                          </a:solidFill>
                          <a:latin typeface="Avenir "/>
                        </a:defRPr>
                      </a:pPr>
                      <a:t>[PERCENTAGE]</a:t>
                    </a:fld>
                    <a:endParaRPr lang="en-US" sz="900"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extLst xmlns:c15="http://schemas.microsoft.com/office/drawing/2012/chart">
                <c:ext xmlns:c15="http://schemas.microsoft.com/office/drawing/2012/chart" uri="{CE6537A1-D6FC-4f65-9D91-7224C49458BB}">
                  <c15:layout>
                    <c:manualLayout>
                      <c:w val="0.28932453703703703"/>
                      <c:h val="0.30762817460317454"/>
                    </c:manualLayout>
                  </c15:layout>
                  <c15:dlblFieldTable/>
                  <c15:showDataLabelsRange val="0"/>
                </c:ext>
                <c:ext xmlns:c16="http://schemas.microsoft.com/office/drawing/2014/chart" uri="{C3380CC4-5D6E-409C-BE32-E72D297353CC}">
                  <c16:uniqueId val="{00000001-CD17-48BC-B3E0-8E49F3EA4849}"/>
                </c:ext>
              </c:extLst>
            </c:dLbl>
            <c:dLbl>
              <c:idx val="1"/>
              <c:layout>
                <c:manualLayout>
                  <c:x val="-0.14969457627931149"/>
                  <c:y val="0.17859256209190036"/>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fld id="{F7EDE3D0-FFDA-4D7B-A64A-AC86CE0CA38F}" type="VALUE">
                      <a:rPr lang="en-US"/>
                      <a:pPr>
                        <a:defRPr b="1">
                          <a:solidFill>
                            <a:sysClr val="windowText" lastClr="000000"/>
                          </a:solidFill>
                          <a:latin typeface="Avenir "/>
                        </a:defRPr>
                      </a:pPr>
                      <a:t>[VALUE]</a:t>
                    </a:fld>
                    <a:r>
                      <a:rPr lang="en-US"/>
                      <a:t> MMFCFA</a:t>
                    </a:r>
                    <a:endParaRPr lang="en-US" baseline="0"/>
                  </a:p>
                  <a:p>
                    <a:pPr>
                      <a:defRPr b="1">
                        <a:solidFill>
                          <a:sysClr val="windowText" lastClr="000000"/>
                        </a:solidFill>
                        <a:latin typeface="Avenir "/>
                      </a:defRPr>
                    </a:pPr>
                    <a:r>
                      <a:rPr lang="en-US" baseline="0"/>
                      <a:t> </a:t>
                    </a:r>
                    <a:fld id="{CD60678C-440D-4486-A0D0-AC14E1F39B7A}" type="PERCENTAGE">
                      <a:rPr lang="en-US" baseline="0"/>
                      <a:pPr>
                        <a:defRPr b="1">
                          <a:solidFill>
                            <a:sysClr val="windowText" lastClr="000000"/>
                          </a:solidFill>
                          <a:latin typeface="Avenir "/>
                        </a:defRPr>
                      </a:pPr>
                      <a:t>[PERCENTAGE]</a:t>
                    </a:fld>
                    <a:endParaRPr lang="en-US"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extLst xmlns:c15="http://schemas.microsoft.com/office/drawing/2012/chart">
                <c:ext xmlns:c15="http://schemas.microsoft.com/office/drawing/2012/chart" uri="{CE6537A1-D6FC-4f65-9D91-7224C49458BB}">
                  <c15:layout>
                    <c:manualLayout>
                      <c:w val="0.41180277777777774"/>
                      <c:h val="0.21236428571428567"/>
                    </c:manualLayout>
                  </c15:layout>
                  <c15:dlblFieldTable/>
                  <c15:showDataLabelsRange val="0"/>
                </c:ext>
                <c:ext xmlns:c16="http://schemas.microsoft.com/office/drawing/2014/chart" uri="{C3380CC4-5D6E-409C-BE32-E72D297353CC}">
                  <c16:uniqueId val="{00000003-CD17-48BC-B3E0-8E49F3EA484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venir "/>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'[Weekly Market_VF.xlsx]UMOA_MTP'!$O$148:$O$152</c:f>
              <c:strCache>
                <c:ptCount val="2"/>
                <c:pt idx="0">
                  <c:v>3 ans</c:v>
                </c:pt>
                <c:pt idx="1">
                  <c:v>10 ans</c:v>
                </c:pt>
              </c:strCache>
              <c:extLst/>
            </c:strRef>
          </c:cat>
          <c:val>
            <c:numRef>
              <c:f>'[Weekly Market_VF.xlsx]UMOA_MTP'!$Q$148:$Q$152</c:f>
              <c:numCache>
                <c:formatCode>#\ ##0.0</c:formatCode>
                <c:ptCount val="2"/>
                <c:pt idx="0">
                  <c:v>5.0880000000000001</c:v>
                </c:pt>
                <c:pt idx="1">
                  <c:v>14.608000000000001</c:v>
                </c:pt>
              </c:numCache>
              <c:extLst/>
            </c:numRef>
          </c:val>
          <c:extLst>
            <c:ext xmlns:c16="http://schemas.microsoft.com/office/drawing/2014/chart" uri="{C3380CC4-5D6E-409C-BE32-E72D297353CC}">
              <c16:uniqueId val="{00000004-CD17-48BC-B3E0-8E49F3EA4849}"/>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2.4390272014753332E-2"/>
          <c:y val="0.9207463637726796"/>
          <c:w val="0.9697928192715537"/>
          <c:h val="7.472375286079487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FR" sz="900" b="1" i="0" u="none" strike="noStrike" kern="1200" spc="0" baseline="0">
                <a:solidFill>
                  <a:sysClr val="windowText" lastClr="000000"/>
                </a:solidFill>
                <a:latin typeface="Avenir "/>
                <a:ea typeface="+mn-ea"/>
                <a:cs typeface="+mn-cs"/>
              </a:defRPr>
            </a:pPr>
            <a:r>
              <a:rPr lang="fr-FR" sz="900" b="1" i="0" u="none" strike="noStrike" kern="1200" spc="0" baseline="0">
                <a:solidFill>
                  <a:sysClr val="windowText" lastClr="000000"/>
                </a:solidFill>
                <a:latin typeface="Avenir "/>
                <a:ea typeface="+mn-ea"/>
                <a:cs typeface="+mn-cs"/>
              </a:rPr>
              <a:t>Emission de titres publics de la semaine</a:t>
            </a:r>
          </a:p>
        </c:rich>
      </c:tx>
      <c:layout>
        <c:manualLayout>
          <c:xMode val="edge"/>
          <c:yMode val="edge"/>
          <c:x val="0.21287412534059602"/>
          <c:y val="6.4677931017753612E-2"/>
        </c:manualLayout>
      </c:layout>
      <c:overlay val="0"/>
      <c:spPr>
        <a:noFill/>
        <a:ln>
          <a:noFill/>
        </a:ln>
        <a:effectLst/>
      </c:spPr>
    </c:title>
    <c:autoTitleDeleted val="0"/>
    <c:plotArea>
      <c:layout>
        <c:manualLayout>
          <c:layoutTarget val="inner"/>
          <c:xMode val="edge"/>
          <c:yMode val="edge"/>
          <c:x val="0.11553086171713962"/>
          <c:y val="0.14633086613551199"/>
          <c:w val="0.77744445410861163"/>
          <c:h val="0.63793085216865875"/>
        </c:manualLayout>
      </c:layout>
      <c:barChart>
        <c:barDir val="bar"/>
        <c:grouping val="stacked"/>
        <c:varyColors val="0"/>
        <c:ser>
          <c:idx val="8"/>
          <c:order val="0"/>
          <c:tx>
            <c:strRef>
              <c:f>'[Weekly Market_VF.xlsx]UMOA_MTP'!$P$134:$P$135</c:f>
              <c:strCache>
                <c:ptCount val="2"/>
                <c:pt idx="0">
                  <c:v>BAT</c:v>
                </c:pt>
                <c:pt idx="1">
                  <c:v>4 semaines</c:v>
                </c:pt>
              </c:strCache>
              <c:extLst xmlns:c15="http://schemas.microsoft.com/office/drawing/2012/chart"/>
            </c:strRef>
          </c:tx>
          <c:spPr>
            <a:solidFill>
              <a:schemeClr val="bg2">
                <a:lumMod val="90000"/>
              </a:schemeClr>
            </a:solidFill>
          </c:spPr>
          <c:invertIfNegative val="0"/>
          <c:dLbls>
            <c:spPr>
              <a:noFill/>
              <a:ln>
                <a:noFill/>
              </a:ln>
              <a:effectLst/>
            </c:spPr>
            <c:txPr>
              <a:bodyPr wrap="square" lIns="38100" tIns="19050" rIns="38100" bIns="19050" anchor="ctr">
                <a:spAutoFit/>
              </a:bodyPr>
              <a:lstStyle/>
              <a:p>
                <a:pPr>
                  <a:defRPr b="1">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'[Weekly Market_VF.xlsx]UMOA_MTP'!$O$136:$O$143</c:f>
              <c:strCache>
                <c:ptCount val="2"/>
                <c:pt idx="0">
                  <c:v>Côte d'Ivoire</c:v>
                </c:pt>
                <c:pt idx="1">
                  <c:v>Sénégal</c:v>
                </c:pt>
              </c:strCache>
              <c:extLst/>
            </c:strRef>
          </c:cat>
          <c:val>
            <c:numRef>
              <c:f>'[Weekly Market_VF.xlsx]UMOA_MTP'!$P$136:$P$143</c:f>
              <c:numCache>
                <c:formatCode>#,##0</c:formatCode>
                <c:ptCount val="2"/>
                <c:pt idx="0">
                  <c:v>29159</c:v>
                </c:pt>
                <c:pt idx="1">
                  <c:v>30170</c:v>
                </c:pt>
              </c:numCache>
              <c:extLst/>
            </c:numRef>
          </c:val>
          <c:extLst xmlns:c15="http://schemas.microsoft.com/office/drawing/2012/chart">
            <c:ext xmlns:c16="http://schemas.microsoft.com/office/drawing/2014/chart" uri="{C3380CC4-5D6E-409C-BE32-E72D297353CC}">
              <c16:uniqueId val="{00000000-8820-42F8-90C6-5BAB05F3C37B}"/>
            </c:ext>
          </c:extLst>
        </c:ser>
        <c:ser>
          <c:idx val="11"/>
          <c:order val="3"/>
          <c:tx>
            <c:strRef>
              <c:f>'[Weekly Market_VF.xlsx]UMOA_MTP'!$S$134:$S$135</c:f>
              <c:strCache>
                <c:ptCount val="2"/>
                <c:pt idx="0">
                  <c:v>BAT</c:v>
                </c:pt>
                <c:pt idx="1">
                  <c:v>52 semaines</c:v>
                </c:pt>
              </c:strCache>
              <c:extLst xmlns:c15="http://schemas.microsoft.com/office/drawing/2012/chart"/>
            </c:strRef>
          </c:tx>
          <c:spPr>
            <a:solidFill>
              <a:srgbClr val="7F7F7F"/>
            </a:solidFill>
          </c:spPr>
          <c:invertIfNegative val="0"/>
          <c:dLbls>
            <c:dLbl>
              <c:idx val="0"/>
              <c:layout>
                <c:manualLayout>
                  <c:x val="0"/>
                  <c:y val="-6.3580886809437881E-2"/>
                </c:manualLayout>
              </c:layout>
              <c:tx>
                <c:rich>
                  <a:bodyPr/>
                  <a:lstStyle/>
                  <a:p>
                    <a:fld id="{06957EF2-EE91-4F6C-9C24-AF8BB6482250}"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20-42F8-90C6-5BAB05F3C37B}"/>
                </c:ext>
              </c:extLst>
            </c:dLbl>
            <c:spPr>
              <a:noFill/>
              <a:ln>
                <a:noFill/>
              </a:ln>
              <a:effectLst/>
            </c:spPr>
            <c:txPr>
              <a:bodyPr wrap="square" lIns="38100" tIns="19050" rIns="38100" bIns="19050" anchor="ctr">
                <a:spAutoFit/>
              </a:bodyPr>
              <a:lstStyle/>
              <a:p>
                <a:pPr>
                  <a:defRPr b="1">
                    <a:solidFill>
                      <a:schemeClr val="bg1"/>
                    </a:solidFill>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'[Weekly Market_VF.xlsx]UMOA_MTP'!$O$136:$O$143</c:f>
              <c:strCache>
                <c:ptCount val="2"/>
                <c:pt idx="0">
                  <c:v>Côte d'Ivoire</c:v>
                </c:pt>
                <c:pt idx="1">
                  <c:v>Sénégal</c:v>
                </c:pt>
              </c:strCache>
              <c:extLst/>
            </c:strRef>
          </c:cat>
          <c:val>
            <c:numRef>
              <c:f>'[Weekly Market_VF.xlsx]UMOA_MTP'!$S$136:$S$143</c:f>
              <c:numCache>
                <c:formatCode>General</c:formatCode>
                <c:ptCount val="2"/>
                <c:pt idx="0" formatCode="#,##0">
                  <c:v>2000</c:v>
                </c:pt>
              </c:numCache>
              <c:extLst/>
            </c:numRef>
          </c:val>
          <c:extLst xmlns:c15="http://schemas.microsoft.com/office/drawing/2012/chart">
            <c:ext xmlns:c16="http://schemas.microsoft.com/office/drawing/2014/chart" uri="{C3380CC4-5D6E-409C-BE32-E72D297353CC}">
              <c16:uniqueId val="{00000002-8820-42F8-90C6-5BAB05F3C37B}"/>
            </c:ext>
          </c:extLst>
        </c:ser>
        <c:ser>
          <c:idx val="12"/>
          <c:order val="4"/>
          <c:tx>
            <c:strRef>
              <c:f>'[Weekly Market_VF.xlsx]UMOA_MTP'!$U$134:$U$135</c:f>
              <c:strCache>
                <c:ptCount val="2"/>
                <c:pt idx="0">
                  <c:v>OAT</c:v>
                </c:pt>
                <c:pt idx="1">
                  <c:v>3 ans</c:v>
                </c:pt>
              </c:strCache>
              <c:extLst xmlns:c15="http://schemas.microsoft.com/office/drawing/2012/chart"/>
            </c:strRef>
          </c:tx>
          <c:spPr>
            <a:solidFill>
              <a:srgbClr val="1F5FA0"/>
            </a:solidFill>
          </c:spPr>
          <c:invertIfNegative val="0"/>
          <c:dLbls>
            <c:dLbl>
              <c:idx val="0"/>
              <c:layout>
                <c:manualLayout>
                  <c:x val="7.6844576099027477E-3"/>
                  <c:y val="6.3590273751388093E-2"/>
                </c:manualLayout>
              </c:layout>
              <c:tx>
                <c:rich>
                  <a:bodyPr/>
                  <a:lstStyle/>
                  <a:p>
                    <a:fld id="{F5B4D09E-DA5D-4BB4-B000-69865E00A9F2}" type="VALUE">
                      <a:rPr lang="en-US">
                        <a:solidFill>
                          <a:schemeClr val="tx1"/>
                        </a:solidFill>
                      </a:rPr>
                      <a:pPr/>
                      <a:t>[VALUE]</a:t>
                    </a:fld>
                    <a:endParaRPr lang="en-GB"/>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8820-42F8-90C6-5BAB05F3C37B}"/>
                </c:ext>
              </c:extLst>
            </c:dLbl>
            <c:spPr>
              <a:noFill/>
              <a:ln>
                <a:noFill/>
              </a:ln>
              <a:effectLst/>
            </c:spPr>
            <c:txPr>
              <a:bodyPr wrap="square" lIns="38100" tIns="19050" rIns="38100" bIns="19050" anchor="ctr">
                <a:spAutoFit/>
              </a:bodyPr>
              <a:lstStyle/>
              <a:p>
                <a:pPr>
                  <a:defRPr b="1">
                    <a:solidFill>
                      <a:schemeClr val="tx1"/>
                    </a:solidFill>
                    <a:latin typeface="Avenir"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'[Weekly Market_VF.xlsx]UMOA_MTP'!$O$136:$O$143</c:f>
              <c:strCache>
                <c:ptCount val="2"/>
                <c:pt idx="0">
                  <c:v>Côte d'Ivoire</c:v>
                </c:pt>
                <c:pt idx="1">
                  <c:v>Sénégal</c:v>
                </c:pt>
              </c:strCache>
              <c:extLst/>
            </c:strRef>
          </c:cat>
          <c:val>
            <c:numRef>
              <c:f>'[Weekly Market_VF.xlsx]UMOA_MTP'!$U$136:$U$143</c:f>
              <c:numCache>
                <c:formatCode>General</c:formatCode>
                <c:ptCount val="2"/>
                <c:pt idx="0" formatCode="#,##0">
                  <c:v>5088</c:v>
                </c:pt>
              </c:numCache>
              <c:extLst/>
            </c:numRef>
          </c:val>
          <c:extLst xmlns:c15="http://schemas.microsoft.com/office/drawing/2012/chart">
            <c:ext xmlns:c16="http://schemas.microsoft.com/office/drawing/2014/chart" uri="{C3380CC4-5D6E-409C-BE32-E72D297353CC}">
              <c16:uniqueId val="{00000004-8820-42F8-90C6-5BAB05F3C37B}"/>
            </c:ext>
          </c:extLst>
        </c:ser>
        <c:ser>
          <c:idx val="15"/>
          <c:order val="7"/>
          <c:tx>
            <c:strRef>
              <c:f>'[Weekly Market_VF.xlsx]UMOA_MTP'!$X$134:$X$135</c:f>
              <c:strCache>
                <c:ptCount val="2"/>
                <c:pt idx="0">
                  <c:v>OAT</c:v>
                </c:pt>
                <c:pt idx="1">
                  <c:v>10 ans</c:v>
                </c:pt>
              </c:strCache>
              <c:extLst xmlns:c15="http://schemas.microsoft.com/office/drawing/2012/chart"/>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b="1">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'[Weekly Market_VF.xlsx]UMOA_MTP'!$O$136:$O$143</c:f>
              <c:strCache>
                <c:ptCount val="2"/>
                <c:pt idx="0">
                  <c:v>Côte d'Ivoire</c:v>
                </c:pt>
                <c:pt idx="1">
                  <c:v>Sénégal</c:v>
                </c:pt>
              </c:strCache>
              <c:extLst/>
            </c:strRef>
          </c:cat>
          <c:val>
            <c:numRef>
              <c:f>'[Weekly Market_VF.xlsx]UMOA_MTP'!$X$136:$X$143</c:f>
              <c:numCache>
                <c:formatCode>General</c:formatCode>
                <c:ptCount val="2"/>
                <c:pt idx="0" formatCode="#,##0">
                  <c:v>14608</c:v>
                </c:pt>
              </c:numCache>
              <c:extLst/>
            </c:numRef>
          </c:val>
          <c:extLst xmlns:c15="http://schemas.microsoft.com/office/drawing/2012/chart">
            <c:ext xmlns:c16="http://schemas.microsoft.com/office/drawing/2014/chart" uri="{C3380CC4-5D6E-409C-BE32-E72D297353CC}">
              <c16:uniqueId val="{00000005-8820-42F8-90C6-5BAB05F3C37B}"/>
            </c:ext>
          </c:extLst>
        </c:ser>
        <c:dLbls>
          <c:dLblPos val="ctr"/>
          <c:showLegendKey val="0"/>
          <c:showVal val="1"/>
          <c:showCatName val="0"/>
          <c:showSerName val="0"/>
          <c:showPercent val="0"/>
          <c:showBubbleSize val="0"/>
        </c:dLbls>
        <c:gapWidth val="286"/>
        <c:overlap val="100"/>
        <c:axId val="316152895"/>
        <c:axId val="316148735"/>
        <c:extLst>
          <c:ext xmlns:c15="http://schemas.microsoft.com/office/drawing/2012/chart" uri="{02D57815-91ED-43cb-92C2-25804820EDAC}">
            <c15:filteredBarSeries>
              <c15:ser>
                <c:idx val="9"/>
                <c:order val="1"/>
                <c:tx>
                  <c:strRef>
                    <c:extLst>
                      <c:ext uri="{02D57815-91ED-43cb-92C2-25804820EDAC}">
                        <c15:formulaRef>
                          <c15:sqref>'[Weekly Market_VF.xlsx]UMOA_MTP'!$Q$134:$Q$135</c15:sqref>
                        </c15:formulaRef>
                      </c:ext>
                    </c:extLst>
                    <c:strCache>
                      <c:ptCount val="2"/>
                      <c:pt idx="0">
                        <c:v>BAT</c:v>
                      </c:pt>
                      <c:pt idx="1">
                        <c:v>13 semaines</c:v>
                      </c:pt>
                    </c:strCache>
                  </c:strRef>
                </c:tx>
                <c:spPr>
                  <a:solidFill>
                    <a:srgbClr val="5C5C5C"/>
                  </a:solidFill>
                </c:spPr>
                <c:invertIfNegative val="0"/>
                <c:dPt>
                  <c:idx val="0"/>
                  <c:invertIfNegative val="0"/>
                  <c:bubble3D val="0"/>
                  <c:extLst>
                    <c:ext xmlns:c16="http://schemas.microsoft.com/office/drawing/2014/chart" uri="{C3380CC4-5D6E-409C-BE32-E72D297353CC}">
                      <c16:uniqueId val="{00000006-8820-42F8-90C6-5BAB05F3C37B}"/>
                    </c:ext>
                  </c:extLst>
                </c:dPt>
                <c:dLbls>
                  <c:spPr>
                    <a:noFill/>
                    <a:ln>
                      <a:noFill/>
                    </a:ln>
                    <a:effectLst/>
                  </c:spPr>
                  <c:txPr>
                    <a:bodyPr wrap="square" lIns="38100" tIns="19050" rIns="38100" bIns="19050" anchor="ctr">
                      <a:spAutoFit/>
                    </a:bodyPr>
                    <a:lstStyle/>
                    <a:p>
                      <a:pPr>
                        <a:defRPr b="1">
                          <a:latin typeface="Avenir" pitchFamily="50" charset="0"/>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'[Weekly Market_VF.xlsx]UMOA_MTP'!$O$136:$O$143</c15:sqref>
                        </c15:formulaRef>
                      </c:ext>
                    </c:extLst>
                    <c:strCache>
                      <c:ptCount val="2"/>
                      <c:pt idx="0">
                        <c:v>Côte d'Ivoire</c:v>
                      </c:pt>
                      <c:pt idx="1">
                        <c:v>Sénégal</c:v>
                      </c:pt>
                    </c:strCache>
                  </c:strRef>
                </c:cat>
                <c:val>
                  <c:numRef>
                    <c:extLst>
                      <c:ext uri="{02D57815-91ED-43cb-92C2-25804820EDAC}">
                        <c15:formulaRef>
                          <c15:sqref>'[Weekly Market_VF.xlsx]UMOA_MTP'!$Q$136:$Q$143</c15:sqref>
                        </c15:formulaRef>
                      </c:ext>
                    </c:extLst>
                    <c:numCache>
                      <c:formatCode>General</c:formatCode>
                      <c:ptCount val="2"/>
                    </c:numCache>
                  </c:numRef>
                </c:val>
                <c:extLst>
                  <c:ext xmlns:c16="http://schemas.microsoft.com/office/drawing/2014/chart" uri="{C3380CC4-5D6E-409C-BE32-E72D297353CC}">
                    <c16:uniqueId val="{00000007-8820-42F8-90C6-5BAB05F3C37B}"/>
                  </c:ext>
                </c:extLst>
              </c15:ser>
            </c15:filteredBarSeries>
            <c15:filteredBarSeries>
              <c15:ser>
                <c:idx val="10"/>
                <c:order val="2"/>
                <c:tx>
                  <c:strRef>
                    <c:extLst xmlns:c15="http://schemas.microsoft.com/office/drawing/2012/chart">
                      <c:ext xmlns:c15="http://schemas.microsoft.com/office/drawing/2012/chart" uri="{02D57815-91ED-43cb-92C2-25804820EDAC}">
                        <c15:formulaRef>
                          <c15:sqref>'[Weekly Market_VF.xlsx]UMOA_MTP'!$R$134:$R$135</c15:sqref>
                        </c15:formulaRef>
                      </c:ext>
                    </c:extLst>
                    <c:strCache>
                      <c:ptCount val="2"/>
                      <c:pt idx="0">
                        <c:v>BAT</c:v>
                      </c:pt>
                      <c:pt idx="1">
                        <c:v>26 semaines</c:v>
                      </c:pt>
                    </c:strCache>
                  </c:strRef>
                </c:tx>
                <c:spPr>
                  <a:solidFill>
                    <a:srgbClr val="7F8FA9"/>
                  </a:solidFill>
                </c:spPr>
                <c:invertIfNegative val="0"/>
                <c:dLbls>
                  <c:spPr>
                    <a:noFill/>
                    <a:ln>
                      <a:noFill/>
                    </a:ln>
                    <a:effectLst/>
                  </c:spPr>
                  <c:txPr>
                    <a:bodyPr wrap="square" lIns="38100" tIns="19050" rIns="38100" bIns="19050" anchor="ctr">
                      <a:spAutoFit/>
                    </a:bodyPr>
                    <a:lstStyle/>
                    <a:p>
                      <a:pPr>
                        <a:defRPr b="1">
                          <a:solidFill>
                            <a:schemeClr val="bg1"/>
                          </a:solidFill>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2"/>
                      <c:pt idx="0">
                        <c:v>Côte d'Ivoire</c:v>
                      </c:pt>
                      <c:pt idx="1">
                        <c:v>Sénégal</c:v>
                      </c:pt>
                    </c:strCache>
                  </c:strRef>
                </c:cat>
                <c:val>
                  <c:numRef>
                    <c:extLst xmlns:c15="http://schemas.microsoft.com/office/drawing/2012/chart">
                      <c:ext xmlns:c15="http://schemas.microsoft.com/office/drawing/2012/chart" uri="{02D57815-91ED-43cb-92C2-25804820EDAC}">
                        <c15:formulaRef>
                          <c15:sqref>'[Weekly Market_VF.xlsx]UMOA_MTP'!$R$136:$R$143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8-8820-42F8-90C6-5BAB05F3C37B}"/>
                  </c:ext>
                </c:extLst>
              </c15:ser>
            </c15:filteredBarSeries>
            <c15:filteredBarSeries>
              <c15:ser>
                <c:idx val="13"/>
                <c:order val="5"/>
                <c:tx>
                  <c:strRef>
                    <c:extLst xmlns:c15="http://schemas.microsoft.com/office/drawing/2012/chart">
                      <c:ext xmlns:c15="http://schemas.microsoft.com/office/drawing/2012/chart" uri="{02D57815-91ED-43cb-92C2-25804820EDAC}">
                        <c15:formulaRef>
                          <c15:sqref>'[Weekly Market_VF.xlsx]UMOA_MTP'!$V$134:$V$135</c15:sqref>
                        </c15:formulaRef>
                      </c:ext>
                    </c:extLst>
                    <c:strCache>
                      <c:ptCount val="2"/>
                      <c:pt idx="0">
                        <c:v>OAT</c:v>
                      </c:pt>
                      <c:pt idx="1">
                        <c:v>5 ans</c:v>
                      </c:pt>
                    </c:strCache>
                  </c:strRef>
                </c:tx>
                <c:spPr>
                  <a:solidFill>
                    <a:srgbClr val="5AA2AE"/>
                  </a:solidFill>
                </c:spPr>
                <c:invertIfNegative val="0"/>
                <c:dLbls>
                  <c:dLbl>
                    <c:idx val="0"/>
                    <c:layout>
                      <c:manualLayout>
                        <c:x val="-2.7261865458615415E-3"/>
                        <c:y val="-7.7243461595466426E-2"/>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8820-42F8-90C6-5BAB05F3C37B}"/>
                      </c:ext>
                    </c:extLst>
                  </c:dLbl>
                  <c:spPr>
                    <a:noFill/>
                    <a:ln>
                      <a:noFill/>
                    </a:ln>
                    <a:effectLst/>
                  </c:spPr>
                  <c:txPr>
                    <a:bodyPr wrap="square" lIns="38100" tIns="19050" rIns="38100" bIns="19050" anchor="ctr">
                      <a:spAutoFit/>
                    </a:bodyPr>
                    <a:lstStyle/>
                    <a:p>
                      <a:pPr>
                        <a:defRPr b="1">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2"/>
                      <c:pt idx="0">
                        <c:v>Côte d'Ivoire</c:v>
                      </c:pt>
                      <c:pt idx="1">
                        <c:v>Sénégal</c:v>
                      </c:pt>
                    </c:strCache>
                  </c:strRef>
                </c:cat>
                <c:val>
                  <c:numRef>
                    <c:extLst xmlns:c15="http://schemas.microsoft.com/office/drawing/2012/chart">
                      <c:ext xmlns:c15="http://schemas.microsoft.com/office/drawing/2012/chart" uri="{02D57815-91ED-43cb-92C2-25804820EDAC}">
                        <c15:formulaRef>
                          <c15:sqref>'[Weekly Market_VF.xlsx]UMOA_MTP'!$V$136:$V$143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A-8820-42F8-90C6-5BAB05F3C37B}"/>
                  </c:ext>
                </c:extLst>
              </c15:ser>
            </c15:filteredBarSeries>
            <c15:filteredBarSeries>
              <c15:ser>
                <c:idx val="14"/>
                <c:order val="6"/>
                <c:tx>
                  <c:strRef>
                    <c:extLst xmlns:c15="http://schemas.microsoft.com/office/drawing/2012/chart">
                      <c:ext xmlns:c15="http://schemas.microsoft.com/office/drawing/2012/chart" uri="{02D57815-91ED-43cb-92C2-25804820EDAC}">
                        <c15:formulaRef>
                          <c15:sqref>'[Weekly Market_VF.xlsx]UMOA_MTP'!$W$134:$W$135</c15:sqref>
                        </c15:formulaRef>
                      </c:ext>
                    </c:extLst>
                    <c:strCache>
                      <c:ptCount val="2"/>
                      <c:pt idx="0">
                        <c:v>OAT</c:v>
                      </c:pt>
                      <c:pt idx="1">
                        <c:v>7 ans</c:v>
                      </c:pt>
                    </c:strCache>
                  </c:strRef>
                </c:tx>
                <c:spPr>
                  <a:solidFill>
                    <a:schemeClr val="accent4">
                      <a:lumMod val="50000"/>
                    </a:schemeClr>
                  </a:solidFill>
                </c:spPr>
                <c:invertIfNegative val="0"/>
                <c:dLbls>
                  <c:dLbl>
                    <c:idx val="0"/>
                    <c:layout>
                      <c:manualLayout>
                        <c:x val="3.0615450488168557E-2"/>
                        <c:y val="-7.5964350588227883E-2"/>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8820-42F8-90C6-5BAB05F3C37B}"/>
                      </c:ext>
                    </c:extLst>
                  </c:dLbl>
                  <c:spPr>
                    <a:noFill/>
                    <a:ln>
                      <a:noFill/>
                    </a:ln>
                    <a:effectLst/>
                  </c:spPr>
                  <c:txPr>
                    <a:bodyPr wrap="square" lIns="38100" tIns="19050" rIns="38100" bIns="19050" anchor="ctr">
                      <a:spAutoFit/>
                    </a:bodyPr>
                    <a:lstStyle/>
                    <a:p>
                      <a:pPr>
                        <a:defRPr b="1">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2"/>
                      <c:pt idx="0">
                        <c:v>Côte d'Ivoire</c:v>
                      </c:pt>
                      <c:pt idx="1">
                        <c:v>Sénégal</c:v>
                      </c:pt>
                    </c:strCache>
                  </c:strRef>
                </c:cat>
                <c:val>
                  <c:numRef>
                    <c:extLst xmlns:c15="http://schemas.microsoft.com/office/drawing/2012/chart">
                      <c:ext xmlns:c15="http://schemas.microsoft.com/office/drawing/2012/chart" uri="{02D57815-91ED-43cb-92C2-25804820EDAC}">
                        <c15:formulaRef>
                          <c15:sqref>'[Weekly Market_VF.xlsx]UMOA_MTP'!$W$136:$W$143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C-8820-42F8-90C6-5BAB05F3C37B}"/>
                  </c:ext>
                </c:extLst>
              </c15:ser>
            </c15:filteredBarSeries>
            <c15:filteredBarSeries>
              <c15:ser>
                <c:idx val="16"/>
                <c:order val="8"/>
                <c:tx>
                  <c:strRef>
                    <c:extLst xmlns:c15="http://schemas.microsoft.com/office/drawing/2012/chart">
                      <c:ext xmlns:c15="http://schemas.microsoft.com/office/drawing/2012/chart" uri="{02D57815-91ED-43cb-92C2-25804820EDAC}">
                        <c15:formulaRef>
                          <c15:sqref>'[Weekly Market_VF.xlsx]UMOA_MTP'!$Y$134:$Y$135</c15:sqref>
                        </c15:formulaRef>
                      </c:ext>
                    </c:extLst>
                    <c:strCache>
                      <c:ptCount val="2"/>
                      <c:pt idx="0">
                        <c:v>OAT</c:v>
                      </c:pt>
                      <c:pt idx="1">
                        <c:v>12 ans</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2"/>
                      <c:pt idx="0">
                        <c:v>Côte d'Ivoire</c:v>
                      </c:pt>
                      <c:pt idx="1">
                        <c:v>Sénégal</c:v>
                      </c:pt>
                    </c:strCache>
                  </c:strRef>
                </c:cat>
                <c:val>
                  <c:numRef>
                    <c:extLst xmlns:c15="http://schemas.microsoft.com/office/drawing/2012/chart">
                      <c:ext xmlns:c15="http://schemas.microsoft.com/office/drawing/2012/chart" uri="{02D57815-91ED-43cb-92C2-25804820EDAC}">
                        <c15:formulaRef>
                          <c15:sqref>'[Weekly Market_VF.xlsx]UMOA_MTP'!$Y$136:$Y$143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D-8820-42F8-90C6-5BAB05F3C37B}"/>
                  </c:ext>
                </c:extLst>
              </c15:ser>
            </c15:filteredBarSeries>
            <c15:filteredBarSeries>
              <c15:ser>
                <c:idx val="17"/>
                <c:order val="9"/>
                <c:tx>
                  <c:strRef>
                    <c:extLst xmlns:c15="http://schemas.microsoft.com/office/drawing/2012/chart">
                      <c:ext xmlns:c15="http://schemas.microsoft.com/office/drawing/2012/chart" uri="{02D57815-91ED-43cb-92C2-25804820EDAC}">
                        <c15:formulaRef>
                          <c15:sqref>'[Weekly Market_VF.xlsx]UMOA_MTP'!$Z$134:$Z$135</c15:sqref>
                        </c15:formulaRef>
                      </c:ext>
                    </c:extLst>
                    <c:strCache>
                      <c:ptCount val="2"/>
                      <c:pt idx="0">
                        <c:v>OAT</c:v>
                      </c:pt>
                      <c:pt idx="1">
                        <c:v>15 ans </c:v>
                      </c:pt>
                    </c:strCache>
                  </c:strRef>
                </c:tx>
                <c:spPr>
                  <a:solidFill>
                    <a:schemeClr val="bg2">
                      <a:lumMod val="75000"/>
                    </a:schemeClr>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2"/>
                      <c:pt idx="0">
                        <c:v>Côte d'Ivoire</c:v>
                      </c:pt>
                      <c:pt idx="1">
                        <c:v>Sénégal</c:v>
                      </c:pt>
                    </c:strCache>
                  </c:strRef>
                </c:cat>
                <c:val>
                  <c:numRef>
                    <c:extLst xmlns:c15="http://schemas.microsoft.com/office/drawing/2012/chart">
                      <c:ext xmlns:c15="http://schemas.microsoft.com/office/drawing/2012/chart" uri="{02D57815-91ED-43cb-92C2-25804820EDAC}">
                        <c15:formulaRef>
                          <c15:sqref>'[Weekly Market_VF.xlsx]UMOA_MTP'!$Z$136:$Z$143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E-8820-42F8-90C6-5BAB05F3C37B}"/>
                  </c:ext>
                </c:extLst>
              </c15:ser>
            </c15:filteredBarSeries>
            <c15:filteredBarSeries>
              <c15:ser>
                <c:idx val="0"/>
                <c:order val="10"/>
                <c:tx>
                  <c:strRef>
                    <c:extLst xmlns:c15="http://schemas.microsoft.com/office/drawing/2012/chart">
                      <c:ext xmlns:c15="http://schemas.microsoft.com/office/drawing/2012/chart" uri="{02D57815-91ED-43cb-92C2-25804820EDAC}">
                        <c15:formulaRef>
                          <c15:sqref>'[Weekly Market_VF.xlsx]UMOA_MTP'!$Q$134:$Q$135</c15:sqref>
                        </c15:formulaRef>
                      </c:ext>
                    </c:extLst>
                    <c:strCache>
                      <c:ptCount val="2"/>
                      <c:pt idx="0">
                        <c:v>BAT</c:v>
                      </c:pt>
                      <c:pt idx="1">
                        <c:v>13 semaines</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0F-8820-42F8-90C6-5BAB05F3C37B}"/>
                  </c:ext>
                </c:extLst>
              </c15:ser>
            </c15:filteredBarSeries>
            <c15:filteredBarSeries>
              <c15:ser>
                <c:idx val="1"/>
                <c:order val="11"/>
                <c:tx>
                  <c:strRef>
                    <c:extLst xmlns:c15="http://schemas.microsoft.com/office/drawing/2012/chart">
                      <c:ext xmlns:c15="http://schemas.microsoft.com/office/drawing/2012/chart" uri="{02D57815-91ED-43cb-92C2-25804820EDAC}">
                        <c15:formulaRef>
                          <c15:sqref>'[Weekly Market_VF.xlsx]UMOA_MTP'!$R$134:$R$135</c15:sqref>
                        </c15:formulaRef>
                      </c:ext>
                    </c:extLst>
                    <c:strCache>
                      <c:ptCount val="2"/>
                      <c:pt idx="0">
                        <c:v>BAT</c:v>
                      </c:pt>
                      <c:pt idx="1">
                        <c:v>26 semaines</c:v>
                      </c:pt>
                    </c:strCache>
                  </c:strRef>
                </c:tx>
                <c:spPr>
                  <a:solidFill>
                    <a:schemeClr val="accent6">
                      <a:lumMod val="50000"/>
                    </a:schemeClr>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0-8820-42F8-90C6-5BAB05F3C37B}"/>
                  </c:ext>
                </c:extLst>
              </c15:ser>
            </c15:filteredBarSeries>
            <c15:filteredBarSeries>
              <c15:ser>
                <c:idx val="2"/>
                <c:order val="12"/>
                <c:tx>
                  <c:strRef>
                    <c:extLst xmlns:c15="http://schemas.microsoft.com/office/drawing/2012/chart">
                      <c:ext xmlns:c15="http://schemas.microsoft.com/office/drawing/2012/chart" uri="{02D57815-91ED-43cb-92C2-25804820EDAC}">
                        <c15:formulaRef>
                          <c15:sqref>'[Weekly Market_VF.xlsx]UMOA_MTP'!$S$134:$S$135</c15:sqref>
                        </c15:formulaRef>
                      </c:ext>
                    </c:extLst>
                    <c:strCache>
                      <c:ptCount val="2"/>
                      <c:pt idx="0">
                        <c:v>BAT</c:v>
                      </c:pt>
                      <c:pt idx="1">
                        <c:v>52 semaines</c:v>
                      </c:pt>
                    </c:strCache>
                  </c:strRef>
                </c:tx>
                <c:spPr>
                  <a:solidFill>
                    <a:schemeClr val="bg1">
                      <a:lumMod val="50000"/>
                    </a:schemeClr>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1-8820-42F8-90C6-5BAB05F3C37B}"/>
                  </c:ext>
                </c:extLst>
              </c15:ser>
            </c15:filteredBarSeries>
            <c15:filteredBarSeries>
              <c15:ser>
                <c:idx val="3"/>
                <c:order val="13"/>
                <c:tx>
                  <c:strRef>
                    <c:extLst xmlns:c15="http://schemas.microsoft.com/office/drawing/2012/chart">
                      <c:ext xmlns:c15="http://schemas.microsoft.com/office/drawing/2012/chart" uri="{02D57815-91ED-43cb-92C2-25804820EDAC}">
                        <c15:formulaRef>
                          <c15:sqref>'[Weekly Market_VF.xlsx]UMOA_MTP'!$U$134:$U$135</c15:sqref>
                        </c15:formulaRef>
                      </c:ext>
                    </c:extLst>
                    <c:strCache>
                      <c:ptCount val="2"/>
                      <c:pt idx="0">
                        <c:v>OAT</c:v>
                      </c:pt>
                      <c:pt idx="1">
                        <c:v>3 ans</c:v>
                      </c:pt>
                    </c:strCache>
                  </c:strRef>
                </c:tx>
                <c:spPr>
                  <a:solidFill>
                    <a:srgbClr val="297FD5"/>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2-8820-42F8-90C6-5BAB05F3C37B}"/>
                  </c:ext>
                </c:extLst>
              </c15:ser>
            </c15:filteredBarSeries>
            <c15:filteredBarSeries>
              <c15:ser>
                <c:idx val="4"/>
                <c:order val="14"/>
                <c:tx>
                  <c:strRef>
                    <c:extLst xmlns:c15="http://schemas.microsoft.com/office/drawing/2012/chart">
                      <c:ext xmlns:c15="http://schemas.microsoft.com/office/drawing/2012/chart" uri="{02D57815-91ED-43cb-92C2-25804820EDAC}">
                        <c15:formulaRef>
                          <c15:sqref>'[Weekly Market_VF.xlsx]UMOA_MTP'!$V$134:$V$135</c15:sqref>
                        </c15:formulaRef>
                      </c:ext>
                    </c:extLst>
                    <c:strCache>
                      <c:ptCount val="2"/>
                      <c:pt idx="0">
                        <c:v>OAT</c:v>
                      </c:pt>
                      <c:pt idx="1">
                        <c:v>5 ans</c:v>
                      </c:pt>
                    </c:strCache>
                  </c:strRef>
                </c:tx>
                <c:spPr>
                  <a:solidFill>
                    <a:schemeClr val="accent5"/>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3-8820-42F8-90C6-5BAB05F3C37B}"/>
                  </c:ext>
                </c:extLst>
              </c15:ser>
            </c15:filteredBarSeries>
            <c15:filteredBarSeries>
              <c15:ser>
                <c:idx val="5"/>
                <c:order val="15"/>
                <c:tx>
                  <c:strRef>
                    <c:extLst xmlns:c15="http://schemas.microsoft.com/office/drawing/2012/chart">
                      <c:ext xmlns:c15="http://schemas.microsoft.com/office/drawing/2012/chart" uri="{02D57815-91ED-43cb-92C2-25804820EDAC}">
                        <c15:formulaRef>
                          <c15:sqref>'[Weekly Market_VF.xlsx]UMOA_MTP'!$W$134:$W$135</c15:sqref>
                        </c15:formulaRef>
                      </c:ext>
                    </c:extLst>
                    <c:strCache>
                      <c:ptCount val="2"/>
                      <c:pt idx="0">
                        <c:v>OAT</c:v>
                      </c:pt>
                      <c:pt idx="1">
                        <c:v>7 ans</c:v>
                      </c:pt>
                    </c:strCache>
                  </c:strRef>
                </c:tx>
                <c:spPr>
                  <a:solidFill>
                    <a:schemeClr val="accent4">
                      <a:lumMod val="75000"/>
                    </a:schemeClr>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4-8820-42F8-90C6-5BAB05F3C37B}"/>
                  </c:ext>
                </c:extLst>
              </c15:ser>
            </c15:filteredBarSeries>
            <c15:filteredBarSeries>
              <c15:ser>
                <c:idx val="6"/>
                <c:order val="16"/>
                <c:tx>
                  <c:strRef>
                    <c:extLst xmlns:c15="http://schemas.microsoft.com/office/drawing/2012/chart">
                      <c:ext xmlns:c15="http://schemas.microsoft.com/office/drawing/2012/chart" uri="{02D57815-91ED-43cb-92C2-25804820EDAC}">
                        <c15:formulaRef>
                          <c15:sqref>'[Weekly Market_VF.xlsx]UMOA_MTP'!$X$134:$X$135</c15:sqref>
                        </c15:formulaRef>
                      </c:ext>
                    </c:extLst>
                    <c:strCache>
                      <c:ptCount val="2"/>
                      <c:pt idx="0">
                        <c:v>OAT</c:v>
                      </c:pt>
                      <c:pt idx="1">
                        <c:v>10 ans</c:v>
                      </c:pt>
                    </c:strCache>
                  </c:strRef>
                </c:tx>
                <c:spPr>
                  <a:solidFill>
                    <a:schemeClr val="accent3">
                      <a:lumMod val="50000"/>
                    </a:schemeClr>
                  </a:solidFill>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5-8820-42F8-90C6-5BAB05F3C37B}"/>
                  </c:ext>
                </c:extLst>
              </c15:ser>
            </c15:filteredBarSeries>
            <c15:filteredBarSeries>
              <c15:ser>
                <c:idx val="7"/>
                <c:order val="17"/>
                <c:tx>
                  <c:strRef>
                    <c:extLst xmlns:c15="http://schemas.microsoft.com/office/drawing/2012/chart">
                      <c:ext xmlns:c15="http://schemas.microsoft.com/office/drawing/2012/chart" uri="{02D57815-91ED-43cb-92C2-25804820EDAC}">
                        <c15:formulaRef>
                          <c15:sqref>'[Weekly Market_VF.xlsx]UMOA_MTP'!$Y$134:$Y$135</c15:sqref>
                        </c15:formulaRef>
                      </c:ext>
                    </c:extLst>
                    <c:strCache>
                      <c:ptCount val="2"/>
                      <c:pt idx="0">
                        <c:v>OAT</c:v>
                      </c:pt>
                      <c:pt idx="1">
                        <c:v>12 ans</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Market_VF.xlsx]UMOA_MTP'!$O$136:$O$143</c15:sqref>
                        </c15:formulaRef>
                      </c:ext>
                    </c:extLst>
                    <c:strCache>
                      <c:ptCount val="6"/>
                      <c:pt idx="0">
                        <c:v>Côte d'Ivoire</c:v>
                      </c:pt>
                      <c:pt idx="1">
                        <c:v>Guinée Bissau</c:v>
                      </c:pt>
                      <c:pt idx="2">
                        <c:v>Mali</c:v>
                      </c:pt>
                      <c:pt idx="3">
                        <c:v>Niger</c:v>
                      </c:pt>
                      <c:pt idx="4">
                        <c:v>Sénégal</c:v>
                      </c:pt>
                      <c:pt idx="5">
                        <c:v>Togo</c:v>
                      </c:pt>
                    </c:strCache>
                  </c:strRef>
                </c:cat>
                <c:val>
                  <c:numLit>
                    <c:ptCount val="0"/>
                  </c:numLit>
                </c:val>
                <c:extLst xmlns:c15="http://schemas.microsoft.com/office/drawing/2012/chart">
                  <c:ext xmlns:c16="http://schemas.microsoft.com/office/drawing/2014/chart" uri="{C3380CC4-5D6E-409C-BE32-E72D297353CC}">
                    <c16:uniqueId val="{00000016-8820-42F8-90C6-5BAB05F3C37B}"/>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'[Weekly Market_VF.xlsx]UMOA_MTP'!$T$135</c15:sqref>
                        </c15:formulaRef>
                      </c:ext>
                    </c:extLst>
                    <c:strCache>
                      <c:ptCount val="1"/>
                      <c:pt idx="0">
                        <c:v>2 ans</c:v>
                      </c:pt>
                    </c:strCache>
                  </c:strRef>
                </c:tx>
                <c:spPr>
                  <a:solidFill>
                    <a:schemeClr val="tx2">
                      <a:lumMod val="20000"/>
                      <a:lumOff val="80000"/>
                    </a:schemeClr>
                  </a:solidFill>
                </c:spPr>
                <c:invertIfNegative val="0"/>
                <c:dLbls>
                  <c:spPr>
                    <a:noFill/>
                    <a:ln>
                      <a:noFill/>
                    </a:ln>
                    <a:effectLst/>
                  </c:spPr>
                  <c:txPr>
                    <a:bodyPr wrap="square" lIns="38100" tIns="19050" rIns="38100" bIns="19050" anchor="ctr">
                      <a:spAutoFit/>
                    </a:bodyPr>
                    <a:lstStyle/>
                    <a:p>
                      <a:pPr>
                        <a:defRPr b="1">
                          <a:latin typeface="Avenir" pitchFamily="50"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val>
                  <c:numRef>
                    <c:extLst xmlns:c15="http://schemas.microsoft.com/office/drawing/2012/chart">
                      <c:ext xmlns:c15="http://schemas.microsoft.com/office/drawing/2012/chart" uri="{02D57815-91ED-43cb-92C2-25804820EDAC}">
                        <c15:formulaRef>
                          <c15:sqref>'[Weekly Market_VF.xlsx]UMOA_MTP'!$T$136:$T$143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7-8820-42F8-90C6-5BAB05F3C37B}"/>
                  </c:ext>
                </c:extLst>
              </c15:ser>
            </c15:filteredBarSeries>
          </c:ext>
        </c:extLst>
      </c:barChart>
      <c:catAx>
        <c:axId val="316152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crossAx val="316148735"/>
        <c:crosses val="autoZero"/>
        <c:auto val="1"/>
        <c:lblAlgn val="ctr"/>
        <c:lblOffset val="100"/>
        <c:noMultiLvlLbl val="0"/>
      </c:catAx>
      <c:valAx>
        <c:axId val="31614873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crossAx val="316152895"/>
        <c:crosses val="autoZero"/>
        <c:crossBetween val="between"/>
      </c:valAx>
    </c:plotArea>
    <c:legend>
      <c:legendPos val="b"/>
      <c:layout>
        <c:manualLayout>
          <c:xMode val="edge"/>
          <c:yMode val="edge"/>
          <c:x val="0.14871169754319938"/>
          <c:y val="0.90413621238548159"/>
          <c:w val="0.62214358324590646"/>
          <c:h val="6.50344352466592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'[Weekly Market_VF.xlsx]GC=F '!$G$1</c:f>
              <c:strCache>
                <c:ptCount val="1"/>
                <c:pt idx="0">
                  <c:v>Volume</c:v>
                </c:pt>
              </c:strCache>
            </c:strRef>
          </c:tx>
          <c:spPr>
            <a:solidFill>
              <a:srgbClr val="212543"/>
            </a:solidFill>
            <a:ln>
              <a:noFill/>
            </a:ln>
            <a:effectLst/>
          </c:spPr>
          <c:invertIfNegative val="0"/>
          <c:cat>
            <c:numRef>
              <c:f>'[Weekly Market_VF.xlsx]GC=F '!$A$2:$A$6</c:f>
              <c:numCache>
                <c:formatCode>m/d/yyyy</c:formatCode>
                <c:ptCount val="5"/>
                <c:pt idx="0">
                  <c:v>45240</c:v>
                </c:pt>
                <c:pt idx="1">
                  <c:v>45239</c:v>
                </c:pt>
                <c:pt idx="2">
                  <c:v>45238</c:v>
                </c:pt>
                <c:pt idx="3">
                  <c:v>45237</c:v>
                </c:pt>
                <c:pt idx="4">
                  <c:v>45236</c:v>
                </c:pt>
              </c:numCache>
            </c:numRef>
          </c:cat>
          <c:val>
            <c:numRef>
              <c:f>'[Weekly Market_VF.xlsx]GC=F '!$G$2:$G$6</c:f>
              <c:numCache>
                <c:formatCode>General</c:formatCode>
                <c:ptCount val="5"/>
                <c:pt idx="0">
                  <c:v>229640</c:v>
                </c:pt>
                <c:pt idx="1">
                  <c:v>214080</c:v>
                </c:pt>
                <c:pt idx="2">
                  <c:v>189360</c:v>
                </c:pt>
                <c:pt idx="3">
                  <c:v>218950</c:v>
                </c:pt>
                <c:pt idx="4">
                  <c:v>146280</c:v>
                </c:pt>
              </c:numCache>
            </c:numRef>
          </c:val>
          <c:extLst>
            <c:ext xmlns:c16="http://schemas.microsoft.com/office/drawing/2014/chart" uri="{C3380CC4-5D6E-409C-BE32-E72D297353CC}">
              <c16:uniqueId val="{00000000-264D-4659-B7FB-BE0EBE23A0DF}"/>
            </c:ext>
          </c:extLst>
        </c:ser>
        <c:dLbls>
          <c:showLegendKey val="0"/>
          <c:showVal val="0"/>
          <c:showCatName val="0"/>
          <c:showSerName val="0"/>
          <c:showPercent val="0"/>
          <c:showBubbleSize val="0"/>
        </c:dLbls>
        <c:gapWidth val="219"/>
        <c:axId val="446015055"/>
        <c:axId val="446011727"/>
      </c:barChart>
      <c:lineChart>
        <c:grouping val="standard"/>
        <c:varyColors val="0"/>
        <c:ser>
          <c:idx val="0"/>
          <c:order val="0"/>
          <c:tx>
            <c:strRef>
              <c:f>'[Weekly Market_VF.xlsx]GC=F '!$B$1</c:f>
              <c:strCache>
                <c:ptCount val="1"/>
                <c:pt idx="0">
                  <c:v>Cours d'ouverture</c:v>
                </c:pt>
              </c:strCache>
            </c:strRef>
          </c:tx>
          <c:spPr>
            <a:ln w="28575" cap="rnd">
              <a:solidFill>
                <a:srgbClr val="1F5FA0"/>
              </a:solidFill>
              <a:round/>
            </a:ln>
            <a:effectLst/>
          </c:spPr>
          <c:marker>
            <c:symbol val="none"/>
          </c:marker>
          <c:cat>
            <c:numRef>
              <c:f>'[Weekly Market_VF.xlsx]GC=F '!$A$2:$A$6</c:f>
              <c:numCache>
                <c:formatCode>m/d/yyyy</c:formatCode>
                <c:ptCount val="5"/>
                <c:pt idx="0">
                  <c:v>45240</c:v>
                </c:pt>
                <c:pt idx="1">
                  <c:v>45239</c:v>
                </c:pt>
                <c:pt idx="2">
                  <c:v>45238</c:v>
                </c:pt>
                <c:pt idx="3">
                  <c:v>45237</c:v>
                </c:pt>
                <c:pt idx="4">
                  <c:v>45236</c:v>
                </c:pt>
              </c:numCache>
            </c:numRef>
          </c:cat>
          <c:val>
            <c:numRef>
              <c:f>'[Weekly Market_VF.xlsx]GC=F '!$B$2:$B$6</c:f>
              <c:numCache>
                <c:formatCode>General</c:formatCode>
                <c:ptCount val="5"/>
                <c:pt idx="0">
                  <c:v>1964.1</c:v>
                </c:pt>
                <c:pt idx="1">
                  <c:v>1955.5</c:v>
                </c:pt>
                <c:pt idx="2">
                  <c:v>1975.3</c:v>
                </c:pt>
                <c:pt idx="3">
                  <c:v>1984.8</c:v>
                </c:pt>
                <c:pt idx="4">
                  <c:v>1999.4</c:v>
                </c:pt>
              </c:numCache>
            </c:numRef>
          </c:val>
          <c:smooth val="0"/>
          <c:extLst>
            <c:ext xmlns:c16="http://schemas.microsoft.com/office/drawing/2014/chart" uri="{C3380CC4-5D6E-409C-BE32-E72D297353CC}">
              <c16:uniqueId val="{00000001-264D-4659-B7FB-BE0EBE23A0DF}"/>
            </c:ext>
          </c:extLst>
        </c:ser>
        <c:ser>
          <c:idx val="1"/>
          <c:order val="1"/>
          <c:tx>
            <c:strRef>
              <c:f>'[Weekly Market_VF.xlsx]GC=F '!$E$1</c:f>
              <c:strCache>
                <c:ptCount val="1"/>
                <c:pt idx="0">
                  <c:v>Cours de clôture</c:v>
                </c:pt>
              </c:strCache>
            </c:strRef>
          </c:tx>
          <c:spPr>
            <a:ln w="28575" cap="rnd">
              <a:solidFill>
                <a:schemeClr val="bg2">
                  <a:lumMod val="90000"/>
                </a:schemeClr>
              </a:solidFill>
              <a:round/>
            </a:ln>
            <a:effectLst/>
          </c:spPr>
          <c:marker>
            <c:symbol val="none"/>
          </c:marker>
          <c:cat>
            <c:numRef>
              <c:f>'[Weekly Market_VF.xlsx]GC=F '!$A$2:$A$6</c:f>
              <c:numCache>
                <c:formatCode>m/d/yyyy</c:formatCode>
                <c:ptCount val="5"/>
                <c:pt idx="0">
                  <c:v>45240</c:v>
                </c:pt>
                <c:pt idx="1">
                  <c:v>45239</c:v>
                </c:pt>
                <c:pt idx="2">
                  <c:v>45238</c:v>
                </c:pt>
                <c:pt idx="3">
                  <c:v>45237</c:v>
                </c:pt>
                <c:pt idx="4">
                  <c:v>45236</c:v>
                </c:pt>
              </c:numCache>
            </c:numRef>
          </c:cat>
          <c:val>
            <c:numRef>
              <c:f>'[Weekly Market_VF.xlsx]GC=F '!$E$2:$E$6</c:f>
              <c:numCache>
                <c:formatCode>General</c:formatCode>
                <c:ptCount val="5"/>
                <c:pt idx="0">
                  <c:v>1937.7</c:v>
                </c:pt>
                <c:pt idx="1">
                  <c:v>1969.8</c:v>
                </c:pt>
                <c:pt idx="2">
                  <c:v>1957.8</c:v>
                </c:pt>
                <c:pt idx="3">
                  <c:v>1973.5</c:v>
                </c:pt>
                <c:pt idx="4">
                  <c:v>1988.6</c:v>
                </c:pt>
              </c:numCache>
            </c:numRef>
          </c:val>
          <c:smooth val="0"/>
          <c:extLst>
            <c:ext xmlns:c16="http://schemas.microsoft.com/office/drawing/2014/chart" uri="{C3380CC4-5D6E-409C-BE32-E72D297353CC}">
              <c16:uniqueId val="{00000002-264D-4659-B7FB-BE0EBE23A0DF}"/>
            </c:ext>
          </c:extLst>
        </c:ser>
        <c:dLbls>
          <c:showLegendKey val="0"/>
          <c:showVal val="0"/>
          <c:showCatName val="0"/>
          <c:showSerName val="0"/>
          <c:showPercent val="0"/>
          <c:showBubbleSize val="0"/>
        </c:dLbls>
        <c:marker val="1"/>
        <c:smooth val="0"/>
        <c:axId val="446011311"/>
        <c:axId val="446022959"/>
      </c:lineChart>
      <c:dateAx>
        <c:axId val="446015055"/>
        <c:scaling>
          <c:orientation val="minMax"/>
          <c:min val="45236"/>
        </c:scaling>
        <c:delete val="0"/>
        <c:axPos val="b"/>
        <c:numFmt formatCode="dd/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446011727"/>
        <c:crosses val="autoZero"/>
        <c:auto val="1"/>
        <c:lblOffset val="100"/>
        <c:baseTimeUnit val="days"/>
      </c:dateAx>
      <c:valAx>
        <c:axId val="44601172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r>
                  <a:rPr lang="fr-FR">
                    <a:solidFill>
                      <a:schemeClr val="tx1"/>
                    </a:solidFill>
                    <a:latin typeface="Avenir" pitchFamily="50" charset="0"/>
                  </a:rPr>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ysClr val="windowText" lastClr="000000"/>
                </a:solidFill>
                <a:latin typeface="Avenir" pitchFamily="50" charset="0"/>
                <a:ea typeface="+mn-ea"/>
                <a:cs typeface="+mn-cs"/>
              </a:defRPr>
            </a:pPr>
            <a:endParaRPr lang="en-US"/>
          </a:p>
        </c:txPr>
        <c:crossAx val="446015055"/>
        <c:crosses val="autoZero"/>
        <c:crossBetween val="between"/>
      </c:valAx>
      <c:valAx>
        <c:axId val="44602295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r>
                  <a:rPr lang="en-US">
                    <a:solidFill>
                      <a:schemeClr val="tx1"/>
                    </a:solidFill>
                    <a:latin typeface="Avenir" pitchFamily="50" charset="0"/>
                  </a:rPr>
                  <a:t>Cours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446011311"/>
        <c:crosses val="max"/>
        <c:crossBetween val="between"/>
      </c:valAx>
      <c:dateAx>
        <c:axId val="446011311"/>
        <c:scaling>
          <c:orientation val="minMax"/>
        </c:scaling>
        <c:delete val="1"/>
        <c:axPos val="b"/>
        <c:numFmt formatCode="m/d/yyyy" sourceLinked="1"/>
        <c:majorTickMark val="out"/>
        <c:minorTickMark val="none"/>
        <c:tickLblPos val="nextTo"/>
        <c:crossAx val="446022959"/>
        <c:crosses val="autoZero"/>
        <c:auto val="1"/>
        <c:lblOffset val="100"/>
        <c:baseTimeUnit val="days"/>
      </c:date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50655235576707"/>
          <c:y val="0.11597545065896452"/>
          <c:w val="0.74217093541019852"/>
          <c:h val="0.74794499179273011"/>
        </c:manualLayout>
      </c:layout>
      <c:barChart>
        <c:barDir val="col"/>
        <c:grouping val="clustered"/>
        <c:varyColors val="0"/>
        <c:ser>
          <c:idx val="2"/>
          <c:order val="2"/>
          <c:tx>
            <c:strRef>
              <c:f>'[Weekly Market_VF.xlsx]BF=F'!$G$1</c:f>
              <c:strCache>
                <c:ptCount val="1"/>
                <c:pt idx="0">
                  <c:v>Volume</c:v>
                </c:pt>
              </c:strCache>
            </c:strRef>
          </c:tx>
          <c:spPr>
            <a:solidFill>
              <a:srgbClr val="212543"/>
            </a:solidFill>
            <a:ln>
              <a:noFill/>
            </a:ln>
            <a:effectLst/>
          </c:spPr>
          <c:invertIfNegative val="0"/>
          <c:cat>
            <c:numRef>
              <c:f>'[Weekly Market_VF.xlsx]BF=F'!$A$2:$A$6</c:f>
              <c:numCache>
                <c:formatCode>m/d/yyyy</c:formatCode>
                <c:ptCount val="5"/>
                <c:pt idx="0">
                  <c:v>45240</c:v>
                </c:pt>
                <c:pt idx="1">
                  <c:v>45239</c:v>
                </c:pt>
                <c:pt idx="2">
                  <c:v>45238</c:v>
                </c:pt>
                <c:pt idx="3">
                  <c:v>45237</c:v>
                </c:pt>
                <c:pt idx="4">
                  <c:v>45236</c:v>
                </c:pt>
              </c:numCache>
            </c:numRef>
          </c:cat>
          <c:val>
            <c:numRef>
              <c:f>'[Weekly Market_VF.xlsx]BF=F'!$G$2:$G$6</c:f>
              <c:numCache>
                <c:formatCode>General</c:formatCode>
                <c:ptCount val="5"/>
                <c:pt idx="0">
                  <c:v>249550</c:v>
                </c:pt>
                <c:pt idx="1">
                  <c:v>306110</c:v>
                </c:pt>
                <c:pt idx="2">
                  <c:v>420700</c:v>
                </c:pt>
                <c:pt idx="3">
                  <c:v>402760</c:v>
                </c:pt>
                <c:pt idx="4">
                  <c:v>239230</c:v>
                </c:pt>
              </c:numCache>
            </c:numRef>
          </c:val>
          <c:extLst>
            <c:ext xmlns:c16="http://schemas.microsoft.com/office/drawing/2014/chart" uri="{C3380CC4-5D6E-409C-BE32-E72D297353CC}">
              <c16:uniqueId val="{00000000-DBE6-4632-A0AB-CCAFE8193CB7}"/>
            </c:ext>
          </c:extLst>
        </c:ser>
        <c:dLbls>
          <c:showLegendKey val="0"/>
          <c:showVal val="0"/>
          <c:showCatName val="0"/>
          <c:showSerName val="0"/>
          <c:showPercent val="0"/>
          <c:showBubbleSize val="0"/>
        </c:dLbls>
        <c:gapWidth val="219"/>
        <c:axId val="347960431"/>
        <c:axId val="347952527"/>
      </c:barChart>
      <c:lineChart>
        <c:grouping val="standard"/>
        <c:varyColors val="0"/>
        <c:ser>
          <c:idx val="0"/>
          <c:order val="0"/>
          <c:tx>
            <c:strRef>
              <c:f>'[Weekly Market_VF.xlsx]BF=F'!$B$1</c:f>
              <c:strCache>
                <c:ptCount val="1"/>
                <c:pt idx="0">
                  <c:v>Cours d'ouverture</c:v>
                </c:pt>
              </c:strCache>
            </c:strRef>
          </c:tx>
          <c:spPr>
            <a:ln w="28575" cap="rnd">
              <a:solidFill>
                <a:srgbClr val="1F5FA0"/>
              </a:solidFill>
              <a:round/>
            </a:ln>
            <a:effectLst/>
          </c:spPr>
          <c:marker>
            <c:symbol val="none"/>
          </c:marker>
          <c:cat>
            <c:numRef>
              <c:f>'[Weekly Market_VF.xlsx]BF=F'!$A$2:$A$6</c:f>
              <c:numCache>
                <c:formatCode>m/d/yyyy</c:formatCode>
                <c:ptCount val="5"/>
                <c:pt idx="0">
                  <c:v>45240</c:v>
                </c:pt>
                <c:pt idx="1">
                  <c:v>45239</c:v>
                </c:pt>
                <c:pt idx="2">
                  <c:v>45238</c:v>
                </c:pt>
                <c:pt idx="3">
                  <c:v>45237</c:v>
                </c:pt>
                <c:pt idx="4">
                  <c:v>45236</c:v>
                </c:pt>
              </c:numCache>
            </c:numRef>
          </c:cat>
          <c:val>
            <c:numRef>
              <c:f>'[Weekly Market_VF.xlsx]BF=F'!$B$2:$B$6</c:f>
              <c:numCache>
                <c:formatCode>General</c:formatCode>
                <c:ptCount val="5"/>
                <c:pt idx="0">
                  <c:v>79.849999999999994</c:v>
                </c:pt>
                <c:pt idx="1">
                  <c:v>79.7</c:v>
                </c:pt>
                <c:pt idx="2">
                  <c:v>81.400000000000006</c:v>
                </c:pt>
                <c:pt idx="3">
                  <c:v>85.15</c:v>
                </c:pt>
                <c:pt idx="4">
                  <c:v>85.55</c:v>
                </c:pt>
              </c:numCache>
            </c:numRef>
          </c:val>
          <c:smooth val="0"/>
          <c:extLst>
            <c:ext xmlns:c16="http://schemas.microsoft.com/office/drawing/2014/chart" uri="{C3380CC4-5D6E-409C-BE32-E72D297353CC}">
              <c16:uniqueId val="{00000001-DBE6-4632-A0AB-CCAFE8193CB7}"/>
            </c:ext>
          </c:extLst>
        </c:ser>
        <c:ser>
          <c:idx val="1"/>
          <c:order val="1"/>
          <c:tx>
            <c:strRef>
              <c:f>'[Weekly Market_VF.xlsx]BF=F'!$E$1</c:f>
              <c:strCache>
                <c:ptCount val="1"/>
                <c:pt idx="0">
                  <c:v>Cours de clôture</c:v>
                </c:pt>
              </c:strCache>
            </c:strRef>
          </c:tx>
          <c:spPr>
            <a:ln w="28575" cap="rnd">
              <a:solidFill>
                <a:srgbClr val="ACCBF9">
                  <a:lumMod val="90000"/>
                </a:srgbClr>
              </a:solidFill>
              <a:round/>
            </a:ln>
            <a:effectLst/>
          </c:spPr>
          <c:marker>
            <c:symbol val="none"/>
          </c:marker>
          <c:cat>
            <c:numRef>
              <c:f>'[Weekly Market_VF.xlsx]BF=F'!$A$2:$A$6</c:f>
              <c:numCache>
                <c:formatCode>m/d/yyyy</c:formatCode>
                <c:ptCount val="5"/>
                <c:pt idx="0">
                  <c:v>45240</c:v>
                </c:pt>
                <c:pt idx="1">
                  <c:v>45239</c:v>
                </c:pt>
                <c:pt idx="2">
                  <c:v>45238</c:v>
                </c:pt>
                <c:pt idx="3">
                  <c:v>45237</c:v>
                </c:pt>
                <c:pt idx="4">
                  <c:v>45236</c:v>
                </c:pt>
              </c:numCache>
            </c:numRef>
          </c:cat>
          <c:val>
            <c:numRef>
              <c:f>'[Weekly Market_VF.xlsx]BF=F'!$E$2:$E$6</c:f>
              <c:numCache>
                <c:formatCode>General</c:formatCode>
                <c:ptCount val="5"/>
                <c:pt idx="0">
                  <c:v>81.430000000000007</c:v>
                </c:pt>
                <c:pt idx="1">
                  <c:v>80.010000000000005</c:v>
                </c:pt>
                <c:pt idx="2">
                  <c:v>79.540000000000006</c:v>
                </c:pt>
                <c:pt idx="3">
                  <c:v>81.61</c:v>
                </c:pt>
                <c:pt idx="4">
                  <c:v>85.18</c:v>
                </c:pt>
              </c:numCache>
            </c:numRef>
          </c:val>
          <c:smooth val="0"/>
          <c:extLst>
            <c:ext xmlns:c16="http://schemas.microsoft.com/office/drawing/2014/chart" uri="{C3380CC4-5D6E-409C-BE32-E72D297353CC}">
              <c16:uniqueId val="{00000002-DBE6-4632-A0AB-CCAFE8193CB7}"/>
            </c:ext>
          </c:extLst>
        </c:ser>
        <c:dLbls>
          <c:showLegendKey val="0"/>
          <c:showVal val="0"/>
          <c:showCatName val="0"/>
          <c:showSerName val="0"/>
          <c:showPercent val="0"/>
          <c:showBubbleSize val="0"/>
        </c:dLbls>
        <c:marker val="1"/>
        <c:smooth val="0"/>
        <c:axId val="358205103"/>
        <c:axId val="358195119"/>
      </c:lineChart>
      <c:dateAx>
        <c:axId val="347960431"/>
        <c:scaling>
          <c:orientation val="minMax"/>
        </c:scaling>
        <c:delete val="0"/>
        <c:axPos val="b"/>
        <c:numFmt formatCode="dd/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347952527"/>
        <c:crosses val="autoZero"/>
        <c:auto val="1"/>
        <c:lblOffset val="100"/>
        <c:baseTimeUnit val="days"/>
      </c:dateAx>
      <c:valAx>
        <c:axId val="34795252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Volume</a:t>
                </a:r>
              </a:p>
            </c:rich>
          </c:tx>
          <c:layout>
            <c:manualLayout>
              <c:xMode val="edge"/>
              <c:yMode val="edge"/>
              <c:x val="2.1356328882744548E-2"/>
              <c:y val="0.41090022538542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347960431"/>
        <c:crosses val="autoZero"/>
        <c:crossBetween val="between"/>
      </c:valAx>
      <c:valAx>
        <c:axId val="35819511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r>
                  <a:rPr lang="fr-FR">
                    <a:solidFill>
                      <a:schemeClr val="tx1"/>
                    </a:solidFill>
                    <a:latin typeface="Avenir" pitchFamily="50" charset="0"/>
                  </a:rPr>
                  <a:t>Cours</a:t>
                </a:r>
              </a:p>
            </c:rich>
          </c:tx>
          <c:layout>
            <c:manualLayout>
              <c:xMode val="edge"/>
              <c:yMode val="edge"/>
              <c:x val="0.95920528856172349"/>
              <c:y val="0.413191688647541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pitchFamily="50"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358205103"/>
        <c:crosses val="max"/>
        <c:crossBetween val="between"/>
      </c:valAx>
      <c:dateAx>
        <c:axId val="358205103"/>
        <c:scaling>
          <c:orientation val="minMax"/>
        </c:scaling>
        <c:delete val="1"/>
        <c:axPos val="b"/>
        <c:numFmt formatCode="m/d/yyyy" sourceLinked="1"/>
        <c:majorTickMark val="out"/>
        <c:minorTickMark val="none"/>
        <c:tickLblPos val="nextTo"/>
        <c:crossAx val="358195119"/>
        <c:crosses val="autoZero"/>
        <c:auto val="1"/>
        <c:lblOffset val="100"/>
        <c:baseTimeUnit val="days"/>
        <c:majorUnit val="1"/>
        <c:minorUnit val="1"/>
      </c:dateAx>
      <c:spPr>
        <a:noFill/>
        <a:ln>
          <a:noFill/>
        </a:ln>
        <a:effectLst/>
      </c:spPr>
    </c:plotArea>
    <c:legend>
      <c:legendPos val="b"/>
      <c:layout>
        <c:manualLayout>
          <c:xMode val="edge"/>
          <c:yMode val="edge"/>
          <c:x val="0.22598634335846335"/>
          <c:y val="0.93122551141149168"/>
          <c:w val="0.54802716559261244"/>
          <c:h val="6.48230225479364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60647487758811E-2"/>
          <c:y val="6.8625340762641873E-2"/>
          <c:w val="0.92140693980045829"/>
          <c:h val="0.67360995409667168"/>
        </c:manualLayout>
      </c:layout>
      <c:lineChart>
        <c:grouping val="standard"/>
        <c:varyColors val="0"/>
        <c:ser>
          <c:idx val="0"/>
          <c:order val="0"/>
          <c:tx>
            <c:strRef>
              <c:f>'[Weekly Market_VF.xlsx]EURUSD=X '!$B$1</c:f>
              <c:strCache>
                <c:ptCount val="1"/>
                <c:pt idx="0">
                  <c:v>Cours d'ouverture</c:v>
                </c:pt>
              </c:strCache>
            </c:strRef>
          </c:tx>
          <c:spPr>
            <a:ln w="28575" cap="rnd">
              <a:solidFill>
                <a:schemeClr val="accent1"/>
              </a:solidFill>
              <a:round/>
            </a:ln>
            <a:effectLst/>
          </c:spPr>
          <c:marker>
            <c:symbol val="none"/>
          </c:marker>
          <c:cat>
            <c:numRef>
              <c:f>'[Weekly Market_VF.xlsx]EURUSD=X '!$A$2:$A$6</c:f>
              <c:numCache>
                <c:formatCode>m/d/yyyy</c:formatCode>
                <c:ptCount val="5"/>
                <c:pt idx="0">
                  <c:v>45240</c:v>
                </c:pt>
                <c:pt idx="1">
                  <c:v>45239</c:v>
                </c:pt>
                <c:pt idx="2">
                  <c:v>45238</c:v>
                </c:pt>
                <c:pt idx="3">
                  <c:v>45237</c:v>
                </c:pt>
                <c:pt idx="4">
                  <c:v>45236</c:v>
                </c:pt>
              </c:numCache>
            </c:numRef>
          </c:cat>
          <c:val>
            <c:numRef>
              <c:f>'[Weekly Market_VF.xlsx]EURUSD=X '!$B$2:$B$6</c:f>
              <c:numCache>
                <c:formatCode>General</c:formatCode>
                <c:ptCount val="5"/>
                <c:pt idx="0">
                  <c:v>1.0668</c:v>
                </c:pt>
                <c:pt idx="1">
                  <c:v>1.0707</c:v>
                </c:pt>
                <c:pt idx="2">
                  <c:v>1.0699000000000001</c:v>
                </c:pt>
                <c:pt idx="3">
                  <c:v>1.0717000000000001</c:v>
                </c:pt>
                <c:pt idx="4">
                  <c:v>1.0729</c:v>
                </c:pt>
              </c:numCache>
            </c:numRef>
          </c:val>
          <c:smooth val="0"/>
          <c:extLst>
            <c:ext xmlns:c16="http://schemas.microsoft.com/office/drawing/2014/chart" uri="{C3380CC4-5D6E-409C-BE32-E72D297353CC}">
              <c16:uniqueId val="{00000000-BF89-435D-BDE2-E43C8F2E6431}"/>
            </c:ext>
          </c:extLst>
        </c:ser>
        <c:ser>
          <c:idx val="1"/>
          <c:order val="1"/>
          <c:tx>
            <c:v>Cours de clôture</c:v>
          </c:tx>
          <c:spPr>
            <a:ln w="28575" cap="rnd">
              <a:solidFill>
                <a:schemeClr val="accent2"/>
              </a:solidFill>
              <a:round/>
            </a:ln>
            <a:effectLst/>
          </c:spPr>
          <c:marker>
            <c:symbol val="none"/>
          </c:marker>
          <c:cat>
            <c:numRef>
              <c:f>'[Weekly Market_VF.xlsx]EURUSD=X '!$A$2:$A$6</c:f>
              <c:numCache>
                <c:formatCode>m/d/yyyy</c:formatCode>
                <c:ptCount val="5"/>
                <c:pt idx="0">
                  <c:v>45240</c:v>
                </c:pt>
                <c:pt idx="1">
                  <c:v>45239</c:v>
                </c:pt>
                <c:pt idx="2">
                  <c:v>45238</c:v>
                </c:pt>
                <c:pt idx="3">
                  <c:v>45237</c:v>
                </c:pt>
                <c:pt idx="4">
                  <c:v>45236</c:v>
                </c:pt>
              </c:numCache>
            </c:numRef>
          </c:cat>
          <c:val>
            <c:numRef>
              <c:f>'[Weekly Market_VF.xlsx]EURUSD=X '!$E$2:$E$6</c:f>
              <c:numCache>
                <c:formatCode>General</c:formatCode>
                <c:ptCount val="5"/>
                <c:pt idx="0">
                  <c:v>1.0681</c:v>
                </c:pt>
                <c:pt idx="1">
                  <c:v>1.0666</c:v>
                </c:pt>
                <c:pt idx="2">
                  <c:v>1.0707</c:v>
                </c:pt>
                <c:pt idx="3">
                  <c:v>1.0699000000000001</c:v>
                </c:pt>
                <c:pt idx="4">
                  <c:v>1.0714999999999999</c:v>
                </c:pt>
              </c:numCache>
            </c:numRef>
          </c:val>
          <c:smooth val="0"/>
          <c:extLst>
            <c:ext xmlns:c16="http://schemas.microsoft.com/office/drawing/2014/chart" uri="{C3380CC4-5D6E-409C-BE32-E72D297353CC}">
              <c16:uniqueId val="{00000001-BF89-435D-BDE2-E43C8F2E6431}"/>
            </c:ext>
          </c:extLst>
        </c:ser>
        <c:dLbls>
          <c:showLegendKey val="0"/>
          <c:showVal val="0"/>
          <c:showCatName val="0"/>
          <c:showSerName val="0"/>
          <c:showPercent val="0"/>
          <c:showBubbleSize val="0"/>
        </c:dLbls>
        <c:smooth val="0"/>
        <c:axId val="1501795104"/>
        <c:axId val="1501795936"/>
      </c:lineChart>
      <c:dateAx>
        <c:axId val="1501795104"/>
        <c:scaling>
          <c:orientation val="minMax"/>
          <c:min val="452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1501795936"/>
        <c:crosses val="autoZero"/>
        <c:auto val="1"/>
        <c:lblOffset val="100"/>
        <c:baseTimeUnit val="days"/>
      </c:dateAx>
      <c:valAx>
        <c:axId val="1501795936"/>
        <c:scaling>
          <c:orientation val="minMax"/>
          <c:min val="0.8"/>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1501795104"/>
        <c:crosses val="autoZero"/>
        <c:crossBetween val="between"/>
        <c:majorUnit val="5.000000000000001E-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Market_VF.xlsx]CNY=X '!$B$1</c:f>
              <c:strCache>
                <c:ptCount val="1"/>
                <c:pt idx="0">
                  <c:v>Cours d'ouverture</c:v>
                </c:pt>
              </c:strCache>
            </c:strRef>
          </c:tx>
          <c:spPr>
            <a:ln w="28575" cap="rnd">
              <a:solidFill>
                <a:srgbClr val="1F5FA0"/>
              </a:solidFill>
              <a:round/>
            </a:ln>
            <a:effectLst/>
          </c:spPr>
          <c:marker>
            <c:symbol val="none"/>
          </c:marker>
          <c:cat>
            <c:numRef>
              <c:f>'[Weekly Market_VF.xlsx]CNY=X '!$A$2:$A$6</c:f>
              <c:numCache>
                <c:formatCode>m/d/yyyy</c:formatCode>
                <c:ptCount val="5"/>
                <c:pt idx="0">
                  <c:v>45240</c:v>
                </c:pt>
                <c:pt idx="1">
                  <c:v>45239</c:v>
                </c:pt>
                <c:pt idx="2">
                  <c:v>45238</c:v>
                </c:pt>
                <c:pt idx="3">
                  <c:v>45237</c:v>
                </c:pt>
                <c:pt idx="4">
                  <c:v>45236</c:v>
                </c:pt>
              </c:numCache>
            </c:numRef>
          </c:cat>
          <c:val>
            <c:numRef>
              <c:f>'[Weekly Market_VF.xlsx]CNY=X '!$B$2:$B$6</c:f>
              <c:numCache>
                <c:formatCode>General</c:formatCode>
                <c:ptCount val="5"/>
                <c:pt idx="0">
                  <c:v>7.2881</c:v>
                </c:pt>
                <c:pt idx="1">
                  <c:v>7.2778999999999998</c:v>
                </c:pt>
                <c:pt idx="2">
                  <c:v>7.2771999999999997</c:v>
                </c:pt>
                <c:pt idx="3">
                  <c:v>7.2758000000000003</c:v>
                </c:pt>
                <c:pt idx="4">
                  <c:v>7.2873000000000001</c:v>
                </c:pt>
              </c:numCache>
            </c:numRef>
          </c:val>
          <c:smooth val="0"/>
          <c:extLst>
            <c:ext xmlns:c16="http://schemas.microsoft.com/office/drawing/2014/chart" uri="{C3380CC4-5D6E-409C-BE32-E72D297353CC}">
              <c16:uniqueId val="{00000000-3347-4AC9-ABA0-30DE36EEA636}"/>
            </c:ext>
          </c:extLst>
        </c:ser>
        <c:ser>
          <c:idx val="1"/>
          <c:order val="1"/>
          <c:tx>
            <c:strRef>
              <c:f>'[Weekly Market_VF.xlsx]CNY=X '!$E$1</c:f>
              <c:strCache>
                <c:ptCount val="1"/>
                <c:pt idx="0">
                  <c:v>Cours de clôture</c:v>
                </c:pt>
              </c:strCache>
            </c:strRef>
          </c:tx>
          <c:spPr>
            <a:ln w="28575" cap="rnd">
              <a:solidFill>
                <a:schemeClr val="bg2">
                  <a:lumMod val="90000"/>
                </a:schemeClr>
              </a:solidFill>
              <a:round/>
            </a:ln>
            <a:effectLst/>
          </c:spPr>
          <c:marker>
            <c:symbol val="none"/>
          </c:marker>
          <c:cat>
            <c:numRef>
              <c:f>'[Weekly Market_VF.xlsx]CNY=X '!$A$2:$A$6</c:f>
              <c:numCache>
                <c:formatCode>m/d/yyyy</c:formatCode>
                <c:ptCount val="5"/>
                <c:pt idx="0">
                  <c:v>45240</c:v>
                </c:pt>
                <c:pt idx="1">
                  <c:v>45239</c:v>
                </c:pt>
                <c:pt idx="2">
                  <c:v>45238</c:v>
                </c:pt>
                <c:pt idx="3">
                  <c:v>45237</c:v>
                </c:pt>
                <c:pt idx="4">
                  <c:v>45236</c:v>
                </c:pt>
              </c:numCache>
            </c:numRef>
          </c:cat>
          <c:val>
            <c:numRef>
              <c:f>'[Weekly Market_VF.xlsx]CNY=X '!$E$2:$E$6</c:f>
              <c:numCache>
                <c:formatCode>General</c:formatCode>
                <c:ptCount val="5"/>
                <c:pt idx="0">
                  <c:v>7.2891000000000004</c:v>
                </c:pt>
                <c:pt idx="1">
                  <c:v>7.2835000000000001</c:v>
                </c:pt>
                <c:pt idx="2">
                  <c:v>7.28</c:v>
                </c:pt>
                <c:pt idx="3">
                  <c:v>7.2788000000000004</c:v>
                </c:pt>
                <c:pt idx="4">
                  <c:v>7.2694999999999999</c:v>
                </c:pt>
              </c:numCache>
            </c:numRef>
          </c:val>
          <c:smooth val="0"/>
          <c:extLst>
            <c:ext xmlns:c16="http://schemas.microsoft.com/office/drawing/2014/chart" uri="{C3380CC4-5D6E-409C-BE32-E72D297353CC}">
              <c16:uniqueId val="{00000001-3347-4AC9-ABA0-30DE36EEA636}"/>
            </c:ext>
          </c:extLst>
        </c:ser>
        <c:dLbls>
          <c:showLegendKey val="0"/>
          <c:showVal val="0"/>
          <c:showCatName val="0"/>
          <c:showSerName val="0"/>
          <c:showPercent val="0"/>
          <c:showBubbleSize val="0"/>
        </c:dLbls>
        <c:smooth val="0"/>
        <c:axId val="1051613231"/>
        <c:axId val="1051601583"/>
      </c:lineChart>
      <c:dateAx>
        <c:axId val="1051613231"/>
        <c:scaling>
          <c:orientation val="minMax"/>
          <c:min val="45236"/>
        </c:scaling>
        <c:delete val="0"/>
        <c:axPos val="b"/>
        <c:numFmt formatCode="dd/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1051601583"/>
        <c:crosses val="autoZero"/>
        <c:auto val="1"/>
        <c:lblOffset val="100"/>
        <c:baseTimeUnit val="days"/>
      </c:dateAx>
      <c:valAx>
        <c:axId val="1051601583"/>
        <c:scaling>
          <c:orientation val="minMax"/>
          <c:max val="7.4"/>
          <c:min val="6.3"/>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1051613231"/>
        <c:crosses val="autoZero"/>
        <c:crossBetween val="between"/>
        <c:majorUnit val="0.1"/>
        <c:minorUnit val="5.000000000000001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r>
              <a:rPr lang="fr-FR" sz="900" b="1">
                <a:solidFill>
                  <a:sysClr val="windowText" lastClr="000000"/>
                </a:solidFill>
                <a:latin typeface="Avenir" pitchFamily="50" charset="0"/>
              </a:rPr>
              <a:t>Montants mobilisés par maturité OTA</a:t>
            </a:r>
          </a:p>
        </c:rich>
      </c:tx>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4076721359756684"/>
          <c:y val="0.17064421741688993"/>
          <c:w val="0.5404402950668511"/>
          <c:h val="0.7030829209776579"/>
        </c:manualLayout>
      </c:layout>
      <c:doughnutChart>
        <c:varyColors val="1"/>
        <c:ser>
          <c:idx val="0"/>
          <c:order val="0"/>
          <c:tx>
            <c:strRef>
              <c:f>'[Weekly Market_VF.xlsx]CEMAC_MTP'!$O$76</c:f>
              <c:strCache>
                <c:ptCount val="1"/>
                <c:pt idx="0">
                  <c:v>Montants</c:v>
                </c:pt>
              </c:strCache>
            </c:strRef>
          </c:tx>
          <c:spPr>
            <a:solidFill>
              <a:srgbClr val="297FD5"/>
            </a:solidFill>
          </c:spPr>
          <c:dPt>
            <c:idx val="0"/>
            <c:bubble3D val="0"/>
            <c:spPr>
              <a:solidFill>
                <a:srgbClr val="297FD5"/>
              </a:solidFill>
              <a:ln w="19050">
                <a:solidFill>
                  <a:schemeClr val="lt1"/>
                </a:solidFill>
              </a:ln>
              <a:effectLst/>
            </c:spPr>
            <c:extLst>
              <c:ext xmlns:c16="http://schemas.microsoft.com/office/drawing/2014/chart" uri="{C3380CC4-5D6E-409C-BE32-E72D297353CC}">
                <c16:uniqueId val="{00000001-1CAE-4306-AAE9-A616923022B5}"/>
              </c:ext>
            </c:extLst>
          </c:dPt>
          <c:dPt>
            <c:idx val="1"/>
            <c:bubble3D val="0"/>
            <c:spPr>
              <a:solidFill>
                <a:srgbClr val="1F5FA0"/>
              </a:solidFill>
              <a:ln w="19050">
                <a:solidFill>
                  <a:schemeClr val="lt1"/>
                </a:solidFill>
              </a:ln>
              <a:effectLst/>
            </c:spPr>
            <c:extLst>
              <c:ext xmlns:c16="http://schemas.microsoft.com/office/drawing/2014/chart" uri="{C3380CC4-5D6E-409C-BE32-E72D297353CC}">
                <c16:uniqueId val="{00000003-1CAE-4306-AAE9-A616923022B5}"/>
              </c:ext>
            </c:extLst>
          </c:dPt>
          <c:dPt>
            <c:idx val="2"/>
            <c:bubble3D val="0"/>
            <c:spPr>
              <a:solidFill>
                <a:srgbClr val="3B4759"/>
              </a:solidFill>
              <a:ln w="19050">
                <a:solidFill>
                  <a:schemeClr val="lt1"/>
                </a:solidFill>
              </a:ln>
              <a:effectLst/>
            </c:spPr>
            <c:extLst>
              <c:ext xmlns:c16="http://schemas.microsoft.com/office/drawing/2014/chart" uri="{C3380CC4-5D6E-409C-BE32-E72D297353CC}">
                <c16:uniqueId val="{00000005-1CAE-4306-AAE9-A616923022B5}"/>
              </c:ext>
            </c:extLst>
          </c:dPt>
          <c:dLbls>
            <c:dLbl>
              <c:idx val="0"/>
              <c:layout>
                <c:manualLayout>
                  <c:x val="0.32605796312280011"/>
                  <c:y val="0.13711206601996934"/>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pitchFamily="50" charset="0"/>
                        <a:ea typeface="+mn-ea"/>
                        <a:cs typeface="+mn-cs"/>
                      </a:defRPr>
                    </a:pPr>
                    <a:fld id="{1E9AD6BA-DE16-41F1-802A-AD9D6EB37178}" type="VALUE">
                      <a:rPr lang="en-US"/>
                      <a:pPr>
                        <a:defRPr b="1">
                          <a:solidFill>
                            <a:sysClr val="windowText" lastClr="000000"/>
                          </a:solidFill>
                          <a:latin typeface="Avenir" pitchFamily="50" charset="0"/>
                        </a:defRPr>
                      </a:pPr>
                      <a:t>[VALUE]</a:t>
                    </a:fld>
                    <a:r>
                      <a:rPr lang="en-US"/>
                      <a:t> MMFCFA</a:t>
                    </a:r>
                    <a:r>
                      <a:rPr lang="en-US" baseline="0"/>
                      <a:t> </a:t>
                    </a:r>
                    <a:fld id="{5B8E5FEB-8C80-4D7B-95D3-E12E0E35BEB4}" type="PERCENTAGE">
                      <a:rPr lang="en-US" baseline="0"/>
                      <a:pPr>
                        <a:defRPr b="1">
                          <a:solidFill>
                            <a:sysClr val="windowText" lastClr="000000"/>
                          </a:solidFill>
                          <a:latin typeface="Avenir" pitchFamily="50" charset="0"/>
                        </a:defRPr>
                      </a:pPr>
                      <a:t>[PERCENTAGE]</a:t>
                    </a:fld>
                    <a:endParaRPr lang="en-US" baseline="0"/>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26896712962962965"/>
                      <c:h val="0.22821507936507937"/>
                    </c:manualLayout>
                  </c15:layout>
                  <c15:dlblFieldTable/>
                  <c15:showDataLabelsRange val="0"/>
                </c:ext>
                <c:ext xmlns:c16="http://schemas.microsoft.com/office/drawing/2014/chart" uri="{C3380CC4-5D6E-409C-BE32-E72D297353CC}">
                  <c16:uniqueId val="{00000001-1CAE-4306-AAE9-A616923022B5}"/>
                </c:ext>
              </c:extLst>
            </c:dLbl>
            <c:dLbl>
              <c:idx val="1"/>
              <c:layout>
                <c:manualLayout>
                  <c:x val="-0.20519327926860353"/>
                  <c:y val="-0.16122250921523534"/>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pitchFamily="50" charset="0"/>
                        <a:ea typeface="+mn-ea"/>
                        <a:cs typeface="+mn-cs"/>
                      </a:defRPr>
                    </a:pPr>
                    <a:fld id="{43A0D3B7-4FC6-4172-A374-0DE1593C850D}" type="VALUE">
                      <a:rPr lang="en-US"/>
                      <a:pPr>
                        <a:defRPr b="1">
                          <a:solidFill>
                            <a:sysClr val="windowText" lastClr="000000"/>
                          </a:solidFill>
                          <a:latin typeface="Avenir" pitchFamily="50" charset="0"/>
                        </a:defRPr>
                      </a:pPr>
                      <a:t>[VALUE]</a:t>
                    </a:fld>
                    <a:r>
                      <a:rPr lang="en-US"/>
                      <a:t> MMFCFA  </a:t>
                    </a:r>
                    <a:r>
                      <a:rPr lang="en-US" baseline="0"/>
                      <a:t> </a:t>
                    </a:r>
                    <a:fld id="{8136907E-4852-48BC-9CB0-D789987D9C8E}" type="PERCENTAGE">
                      <a:rPr lang="en-US" baseline="0"/>
                      <a:pPr>
                        <a:defRPr b="1">
                          <a:solidFill>
                            <a:sysClr val="windowText" lastClr="000000"/>
                          </a:solidFill>
                          <a:latin typeface="Avenir" pitchFamily="50" charset="0"/>
                        </a:defRPr>
                      </a:pPr>
                      <a:t>[PERCENTAGE]</a:t>
                    </a:fld>
                    <a:endParaRPr lang="en-US" baseline="0"/>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32381759259259257"/>
                      <c:h val="0.26853253968253971"/>
                    </c:manualLayout>
                  </c15:layout>
                  <c15:dlblFieldTable/>
                  <c15:showDataLabelsRange val="0"/>
                </c:ext>
                <c:ext xmlns:c16="http://schemas.microsoft.com/office/drawing/2014/chart" uri="{C3380CC4-5D6E-409C-BE32-E72D297353CC}">
                  <c16:uniqueId val="{00000003-1CAE-4306-AAE9-A616923022B5}"/>
                </c:ext>
              </c:extLst>
            </c:dLbl>
            <c:dLbl>
              <c:idx val="2"/>
              <c:layout>
                <c:manualLayout>
                  <c:x val="-0.15477205945839081"/>
                  <c:y val="0.12943594365629049"/>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pitchFamily="50" charset="0"/>
                        <a:ea typeface="+mn-ea"/>
                        <a:cs typeface="+mn-cs"/>
                      </a:defRPr>
                    </a:pPr>
                    <a:fld id="{C2148ACF-A596-4CED-BFBF-FFA37AF0F7FD}" type="VALUE">
                      <a:rPr lang="en-US"/>
                      <a:pPr>
                        <a:defRPr b="1">
                          <a:solidFill>
                            <a:sysClr val="windowText" lastClr="000000"/>
                          </a:solidFill>
                          <a:latin typeface="Avenir" pitchFamily="50" charset="0"/>
                        </a:defRPr>
                      </a:pPr>
                      <a:t>[VALUE]</a:t>
                    </a:fld>
                    <a:r>
                      <a:rPr lang="en-US"/>
                      <a:t> MMFCFA</a:t>
                    </a:r>
                  </a:p>
                  <a:p>
                    <a:pPr>
                      <a:defRPr b="1">
                        <a:solidFill>
                          <a:sysClr val="windowText" lastClr="000000"/>
                        </a:solidFill>
                        <a:latin typeface="Avenir" pitchFamily="50" charset="0"/>
                      </a:defRPr>
                    </a:pPr>
                    <a:r>
                      <a:rPr lang="en-US"/>
                      <a:t> </a:t>
                    </a:r>
                    <a:r>
                      <a:rPr lang="en-US" baseline="0"/>
                      <a:t> </a:t>
                    </a:r>
                    <a:fld id="{014DF0A5-A25B-4983-BE70-1CA25D5C4989}" type="PERCENTAGE">
                      <a:rPr lang="en-US" baseline="0"/>
                      <a:pPr>
                        <a:defRPr b="1">
                          <a:solidFill>
                            <a:sysClr val="windowText" lastClr="000000"/>
                          </a:solidFill>
                          <a:latin typeface="Avenir" pitchFamily="50" charset="0"/>
                        </a:defRPr>
                      </a:pPr>
                      <a:t>[PERCENTAGE]</a:t>
                    </a:fld>
                    <a:endParaRPr lang="en-US" baseline="0"/>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34018101851851851"/>
                      <c:h val="0.19004801587301584"/>
                    </c:manualLayout>
                  </c15:layout>
                  <c15:dlblFieldTable/>
                  <c15:showDataLabelsRange val="0"/>
                </c:ext>
                <c:ext xmlns:c16="http://schemas.microsoft.com/office/drawing/2014/chart" uri="{C3380CC4-5D6E-409C-BE32-E72D297353CC}">
                  <c16:uniqueId val="{00000005-1CAE-4306-AAE9-A616923022B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'[Weekly Market_VF.xlsx]CEMAC_MTP'!$N$77:$N$83</c:f>
              <c:strCache>
                <c:ptCount val="3"/>
                <c:pt idx="0">
                  <c:v>2 ans</c:v>
                </c:pt>
                <c:pt idx="1">
                  <c:v>3 ans</c:v>
                </c:pt>
                <c:pt idx="2">
                  <c:v>4 ans</c:v>
                </c:pt>
              </c:strCache>
              <c:extLst/>
            </c:strRef>
          </c:cat>
          <c:val>
            <c:numRef>
              <c:f>'[Weekly Market_VF.xlsx]CEMAC_MTP'!$O$77:$O$83</c:f>
              <c:numCache>
                <c:formatCode>#\ ##0.0</c:formatCode>
                <c:ptCount val="3"/>
                <c:pt idx="0">
                  <c:v>1.41</c:v>
                </c:pt>
                <c:pt idx="1">
                  <c:v>7.016</c:v>
                </c:pt>
                <c:pt idx="2">
                  <c:v>23</c:v>
                </c:pt>
              </c:numCache>
              <c:extLst/>
            </c:numRef>
          </c:val>
          <c:extLst>
            <c:ext xmlns:c16="http://schemas.microsoft.com/office/drawing/2014/chart" uri="{C3380CC4-5D6E-409C-BE32-E72D297353CC}">
              <c16:uniqueId val="{00000006-1CAE-4306-AAE9-A616923022B5}"/>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5.0558216935993093E-3"/>
          <c:y val="0.89921911755939798"/>
          <c:w val="0.98988835661280139"/>
          <c:h val="7.511855356068181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r>
              <a:rPr lang="fr-FR" sz="900" b="1">
                <a:solidFill>
                  <a:sysClr val="windowText" lastClr="000000"/>
                </a:solidFill>
                <a:latin typeface="Avenir "/>
              </a:rPr>
              <a:t>Ressources mobilisées au cours de la semaine </a:t>
            </a:r>
          </a:p>
        </c:rich>
      </c:tx>
      <c:layout>
        <c:manualLayout>
          <c:xMode val="edge"/>
          <c:yMode val="edge"/>
          <c:x val="0.12694994110361346"/>
          <c:y val="3.3054693717488842E-2"/>
        </c:manualLayout>
      </c:layout>
      <c:overlay val="0"/>
      <c:spPr>
        <a:noFill/>
        <a:ln>
          <a:noFill/>
        </a:ln>
        <a:effectLst/>
      </c:spPr>
    </c:title>
    <c:autoTitleDeleted val="0"/>
    <c:plotArea>
      <c:layout>
        <c:manualLayout>
          <c:layoutTarget val="inner"/>
          <c:xMode val="edge"/>
          <c:yMode val="edge"/>
          <c:x val="0.24763427846934072"/>
          <c:y val="0.17054693357324938"/>
          <c:w val="0.54405082987551867"/>
          <c:h val="0.70778002699055331"/>
        </c:manualLayout>
      </c:layout>
      <c:doughnutChart>
        <c:varyColors val="1"/>
        <c:ser>
          <c:idx val="0"/>
          <c:order val="0"/>
          <c:tx>
            <c:v>Série</c:v>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778A-418F-9E09-1293402A5D76}"/>
              </c:ext>
            </c:extLst>
          </c:dPt>
          <c:dPt>
            <c:idx val="1"/>
            <c:bubble3D val="0"/>
            <c:spPr>
              <a:solidFill>
                <a:srgbClr val="1C476E"/>
              </a:solidFill>
              <a:ln w="19050">
                <a:solidFill>
                  <a:schemeClr val="lt1"/>
                </a:solidFill>
              </a:ln>
              <a:effectLst/>
            </c:spPr>
            <c:extLst>
              <c:ext xmlns:c16="http://schemas.microsoft.com/office/drawing/2014/chart" uri="{C3380CC4-5D6E-409C-BE32-E72D297353CC}">
                <c16:uniqueId val="{00000003-778A-418F-9E09-1293402A5D76}"/>
              </c:ext>
            </c:extLst>
          </c:dPt>
          <c:dLbls>
            <c:dLbl>
              <c:idx val="0"/>
              <c:layout>
                <c:manualLayout>
                  <c:x val="0.16758668135191512"/>
                  <c:y val="-8.0145033170124821E-2"/>
                </c:manualLayout>
              </c:layout>
              <c:tx>
                <c:rich>
                  <a:bodyPr wrap="square" lIns="38100" tIns="19050" rIns="38100" bIns="19050" anchor="ctr" anchorCtr="0">
                    <a:noAutofit/>
                  </a:bodyPr>
                  <a:lstStyle/>
                  <a:p>
                    <a:pPr algn="ctr" rtl="0">
                      <a:defRPr lang="en-US" sz="900" b="1" i="0" u="none" strike="noStrike" kern="1200" baseline="0">
                        <a:solidFill>
                          <a:sysClr val="windowText" lastClr="000000"/>
                        </a:solidFill>
                        <a:latin typeface="Avenir" pitchFamily="50" charset="0"/>
                        <a:ea typeface="+mn-ea"/>
                        <a:cs typeface="+mn-cs"/>
                      </a:defRPr>
                    </a:pPr>
                    <a:fld id="{79901E6A-1FC2-47C4-B01A-DED187C00477}" type="VALUE">
                      <a:rPr lang="en-US"/>
                      <a:pPr algn="ctr" rtl="0">
                        <a:defRPr lang="en-US" sz="900" b="1" i="0" u="none" strike="noStrike" kern="1200" baseline="0">
                          <a:solidFill>
                            <a:sysClr val="windowText" lastClr="000000"/>
                          </a:solidFill>
                          <a:latin typeface="Avenir" pitchFamily="50" charset="0"/>
                          <a:ea typeface="+mn-ea"/>
                          <a:cs typeface="+mn-cs"/>
                        </a:defRPr>
                      </a:pPr>
                      <a:t>[VALUE]</a:t>
                    </a:fld>
                    <a:r>
                      <a:rPr lang="en-US"/>
                      <a:t> MMFCFA</a:t>
                    </a:r>
                    <a:r>
                      <a:rPr lang="en-US" baseline="0"/>
                      <a:t> </a:t>
                    </a:r>
                    <a:fld id="{1D62D841-A1B3-4910-B7C8-57128F1B3C92}" type="PERCENTAGE">
                      <a:rPr lang="en-US" baseline="0"/>
                      <a:pPr algn="ctr" rtl="0">
                        <a:defRPr lang="en-US" sz="900" b="1" i="0" u="none" strike="noStrike" kern="1200" baseline="0">
                          <a:solidFill>
                            <a:sysClr val="windowText" lastClr="000000"/>
                          </a:solidFill>
                          <a:latin typeface="Avenir" pitchFamily="50" charset="0"/>
                          <a:ea typeface="+mn-ea"/>
                          <a:cs typeface="+mn-cs"/>
                        </a:defRPr>
                      </a:pPr>
                      <a:t>[PERCENTAGE]</a:t>
                    </a:fld>
                    <a:endParaRPr lang="en-US" baseline="0"/>
                  </a:p>
                </c:rich>
              </c:tx>
              <c:numFmt formatCode="0.00%" sourceLinked="0"/>
              <c:spPr>
                <a:noFill/>
                <a:ln>
                  <a:noFill/>
                </a:ln>
                <a:effectLst/>
              </c:spPr>
              <c:showLegendKey val="0"/>
              <c:showVal val="1"/>
              <c:showCatName val="0"/>
              <c:showSerName val="0"/>
              <c:showPercent val="1"/>
              <c:showBubbleSize val="0"/>
              <c:separator> </c:separator>
              <c:extLst xmlns:c15="http://schemas.microsoft.com/office/drawing/2012/chart">
                <c:ext xmlns:c15="http://schemas.microsoft.com/office/drawing/2012/chart" uri="{CE6537A1-D6FC-4f65-9D91-7224C49458BB}">
                  <c15:layout>
                    <c:manualLayout>
                      <c:w val="0.26015694444444443"/>
                      <c:h val="0.22862341269841266"/>
                    </c:manualLayout>
                  </c15:layout>
                  <c15:dlblFieldTable/>
                  <c15:showDataLabelsRange val="0"/>
                </c:ext>
                <c:ext xmlns:c16="http://schemas.microsoft.com/office/drawing/2014/chart" uri="{C3380CC4-5D6E-409C-BE32-E72D297353CC}">
                  <c16:uniqueId val="{00000001-778A-418F-9E09-1293402A5D76}"/>
                </c:ext>
              </c:extLst>
            </c:dLbl>
            <c:dLbl>
              <c:idx val="1"/>
              <c:layout>
                <c:manualLayout>
                  <c:x val="-0.10698593844800539"/>
                  <c:y val="0.24039649633526675"/>
                </c:manualLayout>
              </c:layout>
              <c:tx>
                <c:rich>
                  <a:bodyPr wrap="square" lIns="38100" tIns="19050" rIns="38100" bIns="19050" anchor="ctr" anchorCtr="0">
                    <a:noAutofit/>
                  </a:bodyPr>
                  <a:lstStyle/>
                  <a:p>
                    <a:pPr algn="ctr" rtl="0">
                      <a:defRPr lang="en-US" sz="900" b="1" i="0" u="none" strike="noStrike" kern="1200" baseline="0">
                        <a:solidFill>
                          <a:sysClr val="windowText" lastClr="000000"/>
                        </a:solidFill>
                        <a:latin typeface="Avenir" pitchFamily="50" charset="0"/>
                        <a:ea typeface="+mn-ea"/>
                        <a:cs typeface="+mn-cs"/>
                      </a:defRPr>
                    </a:pPr>
                    <a:fld id="{DFACBE03-FAD7-4FCC-96C7-8BE1156B172C}" type="VALUE">
                      <a:rPr lang="en-US" baseline="0"/>
                      <a:pPr algn="ctr" rtl="0">
                        <a:defRPr lang="en-US" sz="900" b="1" i="0" u="none" strike="noStrike" kern="1200" baseline="0">
                          <a:solidFill>
                            <a:sysClr val="windowText" lastClr="000000"/>
                          </a:solidFill>
                          <a:latin typeface="Avenir" pitchFamily="50" charset="0"/>
                          <a:ea typeface="+mn-ea"/>
                          <a:cs typeface="+mn-cs"/>
                        </a:defRPr>
                      </a:pPr>
                      <a:t>[VALUE]</a:t>
                    </a:fld>
                    <a:r>
                      <a:rPr lang="en-US" baseline="0"/>
                      <a:t> MMFCFA </a:t>
                    </a:r>
                    <a:fld id="{F5241DDB-D392-4CD9-AC4D-E59CE9EDE4C7}" type="PERCENTAGE">
                      <a:rPr lang="en-US" baseline="0"/>
                      <a:pPr algn="ctr" rtl="0">
                        <a:defRPr lang="en-US" sz="900" b="1" i="0" u="none" strike="noStrike" kern="1200" baseline="0">
                          <a:solidFill>
                            <a:sysClr val="windowText" lastClr="000000"/>
                          </a:solidFill>
                          <a:latin typeface="Avenir" pitchFamily="50" charset="0"/>
                          <a:ea typeface="+mn-ea"/>
                          <a:cs typeface="+mn-cs"/>
                        </a:defRPr>
                      </a:pPr>
                      <a:t>[PERCENTAGE]</a:t>
                    </a:fld>
                    <a:endParaRPr lang="en-US" baseline="0"/>
                  </a:p>
                </c:rich>
              </c:tx>
              <c:numFmt formatCode="0.00%" sourceLinked="0"/>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39533379629629622"/>
                      <c:h val="0.18949801587301587"/>
                    </c:manualLayout>
                  </c15:layout>
                  <c15:dlblFieldTable/>
                  <c15:showDataLabelsRange val="0"/>
                </c:ext>
                <c:ext xmlns:c16="http://schemas.microsoft.com/office/drawing/2014/chart" uri="{C3380CC4-5D6E-409C-BE32-E72D297353CC}">
                  <c16:uniqueId val="{00000003-778A-418F-9E09-1293402A5D76}"/>
                </c:ext>
              </c:extLst>
            </c:dLbl>
            <c:numFmt formatCode="0.00%" sourceLinked="0"/>
            <c:spPr>
              <a:noFill/>
              <a:ln>
                <a:noFill/>
              </a:ln>
              <a:effectLst/>
            </c:spPr>
            <c:txPr>
              <a:bodyPr wrap="square" lIns="38100" tIns="19050" rIns="38100" bIns="19050" anchor="ctr" anchorCtr="0">
                <a:spAutoFit/>
              </a:bodyPr>
              <a:lstStyle/>
              <a:p>
                <a:pPr algn="ctr" rtl="0">
                  <a:defRPr lang="en-US" sz="900" b="1" i="0" u="none" strike="noStrike" kern="1200" baseline="0">
                    <a:solidFill>
                      <a:sysClr val="windowText" lastClr="000000"/>
                    </a:solidFill>
                    <a:latin typeface="Avenir" pitchFamily="50" charset="0"/>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'[Weekly Market_VF.xlsx]CEMAC_MTP'!$H$12:$H$13</c:f>
              <c:strCache>
                <c:ptCount val="2"/>
                <c:pt idx="0">
                  <c:v>OTA</c:v>
                </c:pt>
                <c:pt idx="1">
                  <c:v>BTA</c:v>
                </c:pt>
              </c:strCache>
            </c:strRef>
          </c:cat>
          <c:val>
            <c:numRef>
              <c:f>'[Weekly Market_VF.xlsx]CEMAC_MTP'!$J$12:$J$13</c:f>
              <c:numCache>
                <c:formatCode>0.0</c:formatCode>
                <c:ptCount val="2"/>
                <c:pt idx="0">
                  <c:v>31.426000000000002</c:v>
                </c:pt>
                <c:pt idx="1">
                  <c:v>34.399000000000001</c:v>
                </c:pt>
              </c:numCache>
            </c:numRef>
          </c:val>
          <c:extLst>
            <c:ext xmlns:c16="http://schemas.microsoft.com/office/drawing/2014/chart" uri="{C3380CC4-5D6E-409C-BE32-E72D297353CC}">
              <c16:uniqueId val="{00000004-778A-418F-9E09-1293402A5D76}"/>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layout>
        <c:manualLayout>
          <c:xMode val="edge"/>
          <c:yMode val="edge"/>
          <c:x val="0"/>
          <c:y val="0.90616837729717248"/>
          <c:w val="1"/>
          <c:h val="8.0395554837891139E-2"/>
        </c:manualLayout>
      </c:layout>
      <c:overlay val="0"/>
      <c:spPr>
        <a:noFill/>
        <a:ln>
          <a:noFill/>
        </a:ln>
        <a:effectLst/>
      </c:spPr>
      <c:txPr>
        <a:bodyPr rot="0" spcFirstLastPara="1" vertOverflow="ellipsis" vert="horz" wrap="square" anchor="ctr" anchorCtr="1"/>
        <a:lstStyle/>
        <a:p>
          <a:pPr rtl="0">
            <a:defRPr sz="900" b="1"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solidFill>
                <a:latin typeface="Avenir "/>
                <a:ea typeface="+mn-ea"/>
                <a:cs typeface="+mn-cs"/>
              </a:defRPr>
            </a:pPr>
            <a:r>
              <a:rPr lang="fr-FR" sz="1000" b="1">
                <a:solidFill>
                  <a:schemeClr val="tx1"/>
                </a:solidFill>
              </a:rPr>
              <a:t>Emission de titres publics de la semaine</a:t>
            </a:r>
          </a:p>
        </c:rich>
      </c:tx>
      <c:layout>
        <c:manualLayout>
          <c:xMode val="edge"/>
          <c:yMode val="edge"/>
          <c:x val="0.34662777350030766"/>
          <c:y val="1.2041771849603596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Avenir "/>
              <a:ea typeface="+mn-ea"/>
              <a:cs typeface="+mn-cs"/>
            </a:defRPr>
          </a:pPr>
          <a:endParaRPr lang="en-US"/>
        </a:p>
      </c:txPr>
    </c:title>
    <c:autoTitleDeleted val="0"/>
    <c:plotArea>
      <c:layout>
        <c:manualLayout>
          <c:layoutTarget val="inner"/>
          <c:xMode val="edge"/>
          <c:yMode val="edge"/>
          <c:x val="0.1138111708461733"/>
          <c:y val="0.10754705769765367"/>
          <c:w val="0.740041337621685"/>
          <c:h val="0.72439487648203493"/>
        </c:manualLayout>
      </c:layout>
      <c:barChart>
        <c:barDir val="bar"/>
        <c:grouping val="stacked"/>
        <c:varyColors val="0"/>
        <c:ser>
          <c:idx val="1"/>
          <c:order val="1"/>
          <c:tx>
            <c:strRef>
              <c:f>'[Weekly Market_VF.xlsx]CEMAC_MTP'!$N$45:$N$46</c:f>
              <c:strCache>
                <c:ptCount val="2"/>
                <c:pt idx="0">
                  <c:v>BTA</c:v>
                </c:pt>
                <c:pt idx="1">
                  <c:v>26 semaines </c:v>
                </c:pt>
              </c:strCache>
            </c:strRef>
          </c:tx>
          <c:spPr>
            <a:solidFill>
              <a:srgbClr val="7F8FA9"/>
            </a:solidFill>
            <a:ln>
              <a:noFill/>
            </a:ln>
            <a:effectLst/>
          </c:spPr>
          <c:invertIfNegative val="0"/>
          <c:dLbls>
            <c:dLbl>
              <c:idx val="0"/>
              <c:tx>
                <c:rich>
                  <a:bodyPr rot="0" spcFirstLastPara="1" vertOverflow="ellipsis" vert="horz" wrap="square" anchor="ctr" anchorCtr="0"/>
                  <a:lstStyle/>
                  <a:p>
                    <a:pPr algn="ctr" rtl="0">
                      <a:defRPr lang="en-US" sz="1000" b="1" i="0" u="none" strike="noStrike" kern="1200" baseline="0">
                        <a:solidFill>
                          <a:schemeClr val="tx1"/>
                        </a:solidFill>
                        <a:latin typeface="Avenir "/>
                        <a:ea typeface="+mn-ea"/>
                        <a:cs typeface="+mn-cs"/>
                      </a:defRPr>
                    </a:pPr>
                    <a:fld id="{1C6FFAC7-DEF4-4CF0-9CBA-89DE5E949156}" type="VALUE">
                      <a:rPr lang="en-US" sz="1000" b="1" i="0" u="none" strike="noStrike" kern="1200" baseline="0">
                        <a:solidFill>
                          <a:schemeClr val="tx1"/>
                        </a:solidFill>
                        <a:latin typeface="Avenir "/>
                        <a:ea typeface="+mn-ea"/>
                        <a:cs typeface="+mn-cs"/>
                      </a:rPr>
                      <a:pPr algn="ctr" rtl="0">
                        <a:defRPr lang="en-US" sz="1000" b="1">
                          <a:solidFill>
                            <a:schemeClr val="tx1"/>
                          </a:solidFill>
                        </a:defRPr>
                      </a:pPr>
                      <a:t>[VALUE]</a:t>
                    </a:fld>
                    <a:endParaRPr lang="en-GB"/>
                  </a:p>
                </c:rich>
              </c:tx>
              <c:spPr>
                <a:noFill/>
                <a:ln>
                  <a:noFill/>
                </a:ln>
                <a:effectLst/>
              </c:spPr>
              <c:txPr>
                <a:bodyPr rot="0" spcFirstLastPara="1" vertOverflow="ellipsis" vert="horz" wrap="square" anchor="ctr" anchorCtr="0"/>
                <a:lstStyle/>
                <a:p>
                  <a:pPr algn="ctr" rtl="0">
                    <a:defRPr lang="en-US" sz="1000" b="1" i="0" u="none" strike="noStrike" kern="1200" baseline="0">
                      <a:solidFill>
                        <a:schemeClr val="tx1"/>
                      </a:solidFill>
                      <a:latin typeface="Avenir "/>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44-4AA3-8FE9-8F44494F91F4}"/>
                </c:ext>
              </c:extLst>
            </c:dLbl>
            <c:dLbl>
              <c:idx val="1"/>
              <c:layout>
                <c:manualLayout>
                  <c:x val="7.1797563156657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44-4AA3-8FE9-8F44494F91F4}"/>
                </c:ext>
              </c:extLst>
            </c:dLbl>
            <c:spPr>
              <a:noFill/>
              <a:ln>
                <a:noFill/>
              </a:ln>
              <a:effectLst/>
            </c:spPr>
            <c:txPr>
              <a:bodyPr rot="0" spcFirstLastPara="1" vertOverflow="ellipsis" vert="horz" wrap="square" anchor="ctr" anchorCtr="0"/>
              <a:lstStyle/>
              <a:p>
                <a:pPr algn="ctr">
                  <a:defRPr lang="en-US" sz="1000" b="1" i="0" u="none" strike="noStrike" kern="1200" baseline="0">
                    <a:solidFill>
                      <a:schemeClr val="tx1"/>
                    </a:solidFill>
                    <a:latin typeface="Avenir "/>
                    <a:ea typeface="+mn-ea"/>
                    <a:cs typeface="+mn-cs"/>
                  </a:defRPr>
                </a:pPr>
                <a:endParaRPr lang="en-US"/>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Market_VF.xlsx]CEMAC_MTP'!$L$47:$L$52</c:f>
              <c:strCache>
                <c:ptCount val="3"/>
                <c:pt idx="0">
                  <c:v>Congo</c:v>
                </c:pt>
                <c:pt idx="1">
                  <c:v>Gabon</c:v>
                </c:pt>
                <c:pt idx="2">
                  <c:v>Tchad</c:v>
                </c:pt>
              </c:strCache>
              <c:extLst/>
            </c:strRef>
          </c:cat>
          <c:val>
            <c:numRef>
              <c:f>'[Weekly Market_VF.xlsx]CEMAC_MTP'!$N$47:$N$52</c:f>
              <c:numCache>
                <c:formatCode>#,##0</c:formatCode>
                <c:ptCount val="3"/>
                <c:pt idx="0">
                  <c:v>10899</c:v>
                </c:pt>
                <c:pt idx="1">
                  <c:v>9500</c:v>
                </c:pt>
                <c:pt idx="2">
                  <c:v>7000</c:v>
                </c:pt>
              </c:numCache>
              <c:extLst/>
            </c:numRef>
          </c:val>
          <c:extLst xmlns:c15="http://schemas.microsoft.com/office/drawing/2012/chart">
            <c:ext xmlns:c16="http://schemas.microsoft.com/office/drawing/2014/chart" uri="{C3380CC4-5D6E-409C-BE32-E72D297353CC}">
              <c16:uniqueId val="{00000002-A044-4AA3-8FE9-8F44494F91F4}"/>
            </c:ext>
          </c:extLst>
        </c:ser>
        <c:ser>
          <c:idx val="2"/>
          <c:order val="2"/>
          <c:tx>
            <c:strRef>
              <c:f>'[Weekly Market_VF.xlsx]CEMAC_MTP'!$O$45:$O$46</c:f>
              <c:strCache>
                <c:ptCount val="2"/>
                <c:pt idx="0">
                  <c:v>BTA</c:v>
                </c:pt>
                <c:pt idx="1">
                  <c:v>52 semaines</c:v>
                </c:pt>
              </c:strCache>
              <c:extLst xmlns:c15="http://schemas.microsoft.com/office/drawing/2012/chart"/>
            </c:strRef>
          </c:tx>
          <c:spPr>
            <a:solidFill>
              <a:srgbClr val="5C5C5C"/>
            </a:solidFill>
            <a:ln>
              <a:noFill/>
            </a:ln>
            <a:effectLst/>
          </c:spPr>
          <c:invertIfNegative val="0"/>
          <c:dPt>
            <c:idx val="0"/>
            <c:invertIfNegative val="0"/>
            <c:bubble3D val="0"/>
            <c:spPr>
              <a:solidFill>
                <a:srgbClr val="5C5C5C"/>
              </a:solidFill>
              <a:ln>
                <a:noFill/>
              </a:ln>
              <a:effectLst/>
            </c:spPr>
            <c:extLst>
              <c:ext xmlns:c16="http://schemas.microsoft.com/office/drawing/2014/chart" uri="{C3380CC4-5D6E-409C-BE32-E72D297353CC}">
                <c16:uniqueId val="{00000004-A044-4AA3-8FE9-8F44494F91F4}"/>
              </c:ext>
            </c:extLst>
          </c:dPt>
          <c:dLbls>
            <c:dLbl>
              <c:idx val="0"/>
              <c:layout>
                <c:manualLayout>
                  <c:x val="8.8698838907867348E-4"/>
                  <c:y val="0"/>
                </c:manualLayout>
              </c:layout>
              <c:tx>
                <c:rich>
                  <a:bodyPr/>
                  <a:lstStyle/>
                  <a:p>
                    <a:fld id="{9C57D6A5-13B6-41FC-B9F4-FF00C4F06DC8}" type="VALUE">
                      <a:rPr lang="en-US">
                        <a:solidFill>
                          <a:schemeClr val="tx1"/>
                        </a:solidFill>
                      </a:rPr>
                      <a:pPr/>
                      <a:t>[VALUE]</a:t>
                    </a:fld>
                    <a:endParaRPr lang="en-GB"/>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A044-4AA3-8FE9-8F44494F91F4}"/>
                </c:ext>
              </c:extLst>
            </c:dLbl>
            <c:dLbl>
              <c:idx val="1"/>
              <c:layout>
                <c:manualLayout>
                  <c:x val="9.0090149872282255E-3"/>
                  <c:y val="3.7943044800876694E-3"/>
                </c:manualLayout>
              </c:layout>
              <c:tx>
                <c:rich>
                  <a:bodyPr/>
                  <a:lstStyle/>
                  <a:p>
                    <a:fld id="{323DDF23-AFCB-4FEA-9175-8435C98E764F}"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44-4AA3-8FE9-8F44494F91F4}"/>
                </c:ext>
              </c:extLst>
            </c:dLbl>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Market_VF.xlsx]CEMAC_MTP'!$L$47:$L$52</c:f>
              <c:strCache>
                <c:ptCount val="3"/>
                <c:pt idx="0">
                  <c:v>Congo</c:v>
                </c:pt>
                <c:pt idx="1">
                  <c:v>Gabon</c:v>
                </c:pt>
                <c:pt idx="2">
                  <c:v>Tchad</c:v>
                </c:pt>
              </c:strCache>
              <c:extLst/>
            </c:strRef>
          </c:cat>
          <c:val>
            <c:numRef>
              <c:f>'[Weekly Market_VF.xlsx]CEMAC_MTP'!$O$47:$O$52</c:f>
              <c:numCache>
                <c:formatCode>General</c:formatCode>
                <c:ptCount val="3"/>
                <c:pt idx="0" formatCode="#,##0">
                  <c:v>7000</c:v>
                </c:pt>
              </c:numCache>
              <c:extLst/>
            </c:numRef>
          </c:val>
          <c:extLst xmlns:c15="http://schemas.microsoft.com/office/drawing/2012/chart">
            <c:ext xmlns:c16="http://schemas.microsoft.com/office/drawing/2014/chart" uri="{C3380CC4-5D6E-409C-BE32-E72D297353CC}">
              <c16:uniqueId val="{00000006-A044-4AA3-8FE9-8F44494F91F4}"/>
            </c:ext>
          </c:extLst>
        </c:ser>
        <c:ser>
          <c:idx val="3"/>
          <c:order val="3"/>
          <c:tx>
            <c:strRef>
              <c:f>'[Weekly Market_VF.xlsx]CEMAC_MTP'!$P$45:$P$46</c:f>
              <c:strCache>
                <c:ptCount val="2"/>
                <c:pt idx="0">
                  <c:v>OTA</c:v>
                </c:pt>
                <c:pt idx="1">
                  <c:v>2 ans</c:v>
                </c:pt>
              </c:strCache>
              <c:extLst xmlns:c15="http://schemas.microsoft.com/office/drawing/2012/chart"/>
            </c:strRef>
          </c:tx>
          <c:spPr>
            <a:solidFill>
              <a:srgbClr val="297FD5"/>
            </a:solidFill>
            <a:ln>
              <a:noFill/>
            </a:ln>
            <a:effectLst/>
          </c:spPr>
          <c:invertIfNegative val="0"/>
          <c:dLbls>
            <c:dLbl>
              <c:idx val="0"/>
              <c:layout>
                <c:manualLayout>
                  <c:x val="3.2815031290119083E-2"/>
                  <c:y val="0"/>
                </c:manualLayout>
              </c:layout>
              <c:spPr>
                <a:noFill/>
                <a:ln>
                  <a:noFill/>
                </a:ln>
                <a:effectLst/>
              </c:spPr>
              <c:txPr>
                <a:bodyPr rot="0" spcFirstLastPara="1" vertOverflow="ellipsis" vert="horz" wrap="square" anchor="ctr" anchorCtr="0"/>
                <a:lstStyle/>
                <a:p>
                  <a:pPr algn="ctr">
                    <a:defRPr lang="en-US" sz="1000" b="1" i="0" u="none" strike="noStrike" kern="1200" baseline="0">
                      <a:solidFill>
                        <a:schemeClr val="tx1"/>
                      </a:solidFill>
                      <a:latin typeface="Avenir "/>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44-4AA3-8FE9-8F44494F91F4}"/>
                </c:ext>
              </c:extLst>
            </c:dLbl>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Market_VF.xlsx]CEMAC_MTP'!$L$47:$L$52</c:f>
              <c:strCache>
                <c:ptCount val="3"/>
                <c:pt idx="0">
                  <c:v>Congo</c:v>
                </c:pt>
                <c:pt idx="1">
                  <c:v>Gabon</c:v>
                </c:pt>
                <c:pt idx="2">
                  <c:v>Tchad</c:v>
                </c:pt>
              </c:strCache>
              <c:extLst/>
            </c:strRef>
          </c:cat>
          <c:val>
            <c:numRef>
              <c:f>'[Weekly Market_VF.xlsx]CEMAC_MTP'!$P$47:$P$52</c:f>
              <c:numCache>
                <c:formatCode>General</c:formatCode>
                <c:ptCount val="3"/>
                <c:pt idx="0" formatCode="#,##0">
                  <c:v>1410</c:v>
                </c:pt>
              </c:numCache>
              <c:extLst/>
            </c:numRef>
          </c:val>
          <c:extLst xmlns:c15="http://schemas.microsoft.com/office/drawing/2012/chart">
            <c:ext xmlns:c16="http://schemas.microsoft.com/office/drawing/2014/chart" uri="{C3380CC4-5D6E-409C-BE32-E72D297353CC}">
              <c16:uniqueId val="{00000008-A044-4AA3-8FE9-8F44494F91F4}"/>
            </c:ext>
          </c:extLst>
        </c:ser>
        <c:ser>
          <c:idx val="4"/>
          <c:order val="4"/>
          <c:tx>
            <c:strRef>
              <c:f>'[Weekly Market_VF.xlsx]CEMAC_MTP'!$Q$45:$Q$46</c:f>
              <c:strCache>
                <c:ptCount val="2"/>
                <c:pt idx="0">
                  <c:v>OTA</c:v>
                </c:pt>
                <c:pt idx="1">
                  <c:v>3 ans </c:v>
                </c:pt>
              </c:strCache>
              <c:extLst xmlns:c15="http://schemas.microsoft.com/office/drawing/2012/chart"/>
            </c:strRef>
          </c:tx>
          <c:spPr>
            <a:solidFill>
              <a:srgbClr val="1F5FA0"/>
            </a:solidFill>
            <a:ln>
              <a:noFill/>
            </a:ln>
            <a:effectLst/>
          </c:spPr>
          <c:invertIfNegative val="0"/>
          <c:dLbls>
            <c:dLbl>
              <c:idx val="1"/>
              <c:layout>
                <c:manualLayout>
                  <c:x val="8.9607953106440232E-3"/>
                  <c:y val="3.9211593787647813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A044-4AA3-8FE9-8F44494F91F4}"/>
                </c:ext>
              </c:extLst>
            </c:dLbl>
            <c:dLbl>
              <c:idx val="2"/>
              <c:layout>
                <c:manualLayout>
                  <c:x val="0.10044601580741597"/>
                  <c:y val="3.7943044800876694E-3"/>
                </c:manualLayout>
              </c:layout>
              <c:tx>
                <c:rich>
                  <a:bodyPr/>
                  <a:lstStyle/>
                  <a:p>
                    <a:fld id="{28DCD7F1-14CD-4C5F-AF1D-2DC41CBF35DC}"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044-4AA3-8FE9-8F44494F91F4}"/>
                </c:ext>
              </c:extLst>
            </c:dLbl>
            <c:spPr>
              <a:noFill/>
              <a:ln>
                <a:noFill/>
              </a:ln>
              <a:effectLst>
                <a:outerShdw blurRad="50800" dist="50800" dir="5400000" algn="ctr" rotWithShape="0">
                  <a:sysClr val="window" lastClr="FFFFFF"/>
                </a:outerShdw>
              </a:effectLst>
            </c:spPr>
            <c:txPr>
              <a:bodyPr rot="0" spcFirstLastPara="1" vertOverflow="ellipsis" vert="horz" wrap="square" anchor="ctr" anchorCtr="0"/>
              <a:lstStyle/>
              <a:p>
                <a:pPr algn="ctr">
                  <a:defRPr lang="en-US" sz="1000" b="1"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Market_VF.xlsx]CEMAC_MTP'!$L$47:$L$52</c:f>
              <c:strCache>
                <c:ptCount val="3"/>
                <c:pt idx="0">
                  <c:v>Congo</c:v>
                </c:pt>
                <c:pt idx="1">
                  <c:v>Gabon</c:v>
                </c:pt>
                <c:pt idx="2">
                  <c:v>Tchad</c:v>
                </c:pt>
              </c:strCache>
              <c:extLst/>
            </c:strRef>
          </c:cat>
          <c:val>
            <c:numRef>
              <c:f>'[Weekly Market_VF.xlsx]CEMAC_MTP'!$Q$47:$Q$52</c:f>
              <c:numCache>
                <c:formatCode>General</c:formatCode>
                <c:ptCount val="3"/>
                <c:pt idx="2" formatCode="#,##0">
                  <c:v>7016</c:v>
                </c:pt>
              </c:numCache>
              <c:extLst/>
            </c:numRef>
          </c:val>
          <c:extLst xmlns:c15="http://schemas.microsoft.com/office/drawing/2012/chart">
            <c:ext xmlns:c16="http://schemas.microsoft.com/office/drawing/2014/chart" uri="{C3380CC4-5D6E-409C-BE32-E72D297353CC}">
              <c16:uniqueId val="{0000000B-A044-4AA3-8FE9-8F44494F91F4}"/>
            </c:ext>
          </c:extLst>
        </c:ser>
        <c:ser>
          <c:idx val="8"/>
          <c:order val="5"/>
          <c:tx>
            <c:strRef>
              <c:f>'[Weekly Market_VF.xlsx]CEMAC_MTP'!$R$45:$R$46</c:f>
              <c:strCache>
                <c:ptCount val="2"/>
                <c:pt idx="0">
                  <c:v>OTA</c:v>
                </c:pt>
                <c:pt idx="1">
                  <c:v>4 ans</c:v>
                </c:pt>
              </c:strCache>
              <c:extLst xmlns:c15="http://schemas.microsoft.com/office/drawing/2012/chart"/>
            </c:strRef>
          </c:tx>
          <c:spPr>
            <a:solidFill>
              <a:srgbClr val="3B4759"/>
            </a:solidFill>
            <a:ln>
              <a:noFill/>
            </a:ln>
            <a:effectLst/>
          </c:spPr>
          <c:invertIfNegative val="0"/>
          <c:dLbls>
            <c:dLbl>
              <c:idx val="1"/>
              <c:layout>
                <c:manualLayout>
                  <c:x val="4.3861326698432679E-2"/>
                  <c:y val="-7.5842923929845896E-3"/>
                </c:manualLayout>
              </c:layout>
              <c:tx>
                <c:rich>
                  <a:bodyPr/>
                  <a:lstStyle/>
                  <a:p>
                    <a:fld id="{0AEC92C6-B204-4FA6-80E9-4F3F1680FBC1}" type="VALUE">
                      <a:rPr lang="en-US">
                        <a:solidFill>
                          <a:schemeClr val="bg1"/>
                        </a:solidFill>
                      </a:rPr>
                      <a:pPr/>
                      <a:t>[VALUE]</a:t>
                    </a:fld>
                    <a:endParaRPr lang="en-GB"/>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A044-4AA3-8FE9-8F44494F91F4}"/>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Market_VF.xlsx]CEMAC_MTP'!$L$47:$L$52</c:f>
              <c:strCache>
                <c:ptCount val="3"/>
                <c:pt idx="0">
                  <c:v>Congo</c:v>
                </c:pt>
                <c:pt idx="1">
                  <c:v>Gabon</c:v>
                </c:pt>
                <c:pt idx="2">
                  <c:v>Tchad</c:v>
                </c:pt>
              </c:strCache>
              <c:extLst/>
            </c:strRef>
          </c:cat>
          <c:val>
            <c:numRef>
              <c:f>'[Weekly Market_VF.xlsx]CEMAC_MTP'!$R$47:$R$52</c:f>
              <c:numCache>
                <c:formatCode>#,##0</c:formatCode>
                <c:ptCount val="3"/>
                <c:pt idx="1">
                  <c:v>23000</c:v>
                </c:pt>
              </c:numCache>
              <c:extLst/>
            </c:numRef>
          </c:val>
          <c:extLst xmlns:c15="http://schemas.microsoft.com/office/drawing/2012/chart">
            <c:ext xmlns:c16="http://schemas.microsoft.com/office/drawing/2014/chart" uri="{C3380CC4-5D6E-409C-BE32-E72D297353CC}">
              <c16:uniqueId val="{0000000D-A044-4AA3-8FE9-8F44494F91F4}"/>
            </c:ext>
          </c:extLst>
        </c:ser>
        <c:dLbls>
          <c:dLblPos val="inEnd"/>
          <c:showLegendKey val="0"/>
          <c:showVal val="1"/>
          <c:showCatName val="0"/>
          <c:showSerName val="0"/>
          <c:showPercent val="0"/>
          <c:showBubbleSize val="0"/>
        </c:dLbls>
        <c:gapWidth val="87"/>
        <c:overlap val="100"/>
        <c:axId val="122403359"/>
        <c:axId val="122405439"/>
        <c:extLst>
          <c:ext xmlns:c15="http://schemas.microsoft.com/office/drawing/2012/chart" uri="{02D57815-91ED-43cb-92C2-25804820EDAC}">
            <c15:filteredBarSeries>
              <c15:ser>
                <c:idx val="0"/>
                <c:order val="0"/>
                <c:tx>
                  <c:strRef>
                    <c:extLst>
                      <c:ext uri="{02D57815-91ED-43cb-92C2-25804820EDAC}">
                        <c15:formulaRef>
                          <c15:sqref>'[Weekly Market_VF.xlsx]CEMAC_MTP'!$M$45:$M$46</c15:sqref>
                        </c15:formulaRef>
                      </c:ext>
                    </c:extLst>
                    <c:strCache>
                      <c:ptCount val="2"/>
                      <c:pt idx="0">
                        <c:v>BTA</c:v>
                      </c:pt>
                      <c:pt idx="1">
                        <c:v>13 semaines</c:v>
                      </c:pt>
                    </c:strCache>
                  </c:strRef>
                </c:tx>
                <c:spPr>
                  <a:solidFill>
                    <a:srgbClr val="9D90A0">
                      <a:lumMod val="75000"/>
                    </a:srgbClr>
                  </a:solidFill>
                  <a:ln>
                    <a:noFill/>
                  </a:ln>
                  <a:effectLst/>
                </c:spPr>
                <c:invertIfNegative val="0"/>
                <c:dLbls>
                  <c:dLbl>
                    <c:idx val="1"/>
                    <c:layout>
                      <c:manualLayout>
                        <c:x val="-1.044036208591485E-4"/>
                        <c:y val="3.478072261092808E-17"/>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E-A044-4AA3-8FE9-8F44494F91F4}"/>
                      </c:ext>
                    </c:extLst>
                  </c:dLbl>
                  <c:spPr>
                    <a:noFill/>
                    <a:ln>
                      <a:noFill/>
                    </a:ln>
                    <a:effectLst/>
                  </c:spPr>
                  <c:txPr>
                    <a:bodyPr rot="0" spcFirstLastPara="1" vertOverflow="ellipsis" vert="horz" wrap="square" anchor="ctr" anchorCtr="0"/>
                    <a:lstStyle/>
                    <a:p>
                      <a:pPr algn="ctr">
                        <a:defRPr lang="en-US" sz="1000" b="0"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'[Weekly Market_VF.xlsx]CEMAC_MTP'!$L$47:$L$52</c15:sqref>
                        </c15:formulaRef>
                      </c:ext>
                    </c:extLst>
                    <c:strCache>
                      <c:ptCount val="3"/>
                      <c:pt idx="0">
                        <c:v>Congo</c:v>
                      </c:pt>
                      <c:pt idx="1">
                        <c:v>Gabon</c:v>
                      </c:pt>
                      <c:pt idx="2">
                        <c:v>Tchad</c:v>
                      </c:pt>
                    </c:strCache>
                  </c:strRef>
                </c:cat>
                <c:val>
                  <c:numRef>
                    <c:extLst>
                      <c:ext uri="{02D57815-91ED-43cb-92C2-25804820EDAC}">
                        <c15:formulaRef>
                          <c15:sqref>'[Weekly Market_VF.xlsx]CEMAC_MTP'!$M$47:$M$52</c15:sqref>
                        </c15:formulaRef>
                      </c:ext>
                    </c:extLst>
                    <c:numCache>
                      <c:formatCode>General</c:formatCode>
                      <c:ptCount val="3"/>
                    </c:numCache>
                  </c:numRef>
                </c:val>
                <c:extLst>
                  <c:ext xmlns:c16="http://schemas.microsoft.com/office/drawing/2014/chart" uri="{C3380CC4-5D6E-409C-BE32-E72D297353CC}">
                    <c16:uniqueId val="{0000000F-A044-4AA3-8FE9-8F44494F91F4}"/>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'[Weekly Market_VF.xlsx]CEMAC_MTP'!$S$45:$S$46</c15:sqref>
                        </c15:formulaRef>
                      </c:ext>
                    </c:extLst>
                    <c:strCache>
                      <c:ptCount val="2"/>
                      <c:pt idx="0">
                        <c:v>OTA</c:v>
                      </c:pt>
                      <c:pt idx="1">
                        <c:v>5 ans</c:v>
                      </c:pt>
                    </c:strCache>
                  </c:strRef>
                </c:tx>
                <c:spPr>
                  <a:solidFill>
                    <a:srgbClr val="5AA2AE"/>
                  </a:solidFill>
                  <a:ln>
                    <a:noFill/>
                  </a:ln>
                  <a:effectLst/>
                </c:spPr>
                <c:invertIfNegative val="0"/>
                <c:dLbls>
                  <c:dLbl>
                    <c:idx val="1"/>
                    <c:layout>
                      <c:manualLayout>
                        <c:x val="2.8091652222691155E-2"/>
                        <c:y val="3.7943044800876347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A044-4AA3-8FE9-8F44494F91F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venir "/>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Market_VF.xlsx]CEMAC_MTP'!$L$47:$L$52</c15:sqref>
                        </c15:formulaRef>
                      </c:ext>
                    </c:extLst>
                    <c:strCache>
                      <c:ptCount val="3"/>
                      <c:pt idx="0">
                        <c:v>Congo</c:v>
                      </c:pt>
                      <c:pt idx="1">
                        <c:v>Gabon</c:v>
                      </c:pt>
                      <c:pt idx="2">
                        <c:v>Tchad</c:v>
                      </c:pt>
                    </c:strCache>
                  </c:strRef>
                </c:cat>
                <c:val>
                  <c:numRef>
                    <c:extLst xmlns:c15="http://schemas.microsoft.com/office/drawing/2012/chart">
                      <c:ext xmlns:c15="http://schemas.microsoft.com/office/drawing/2012/chart" uri="{02D57815-91ED-43cb-92C2-25804820EDAC}">
                        <c15:formulaRef>
                          <c15:sqref>'[Weekly Market_VF.xlsx]CEMAC_MTP'!$S$47:$S$52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1-A044-4AA3-8FE9-8F44494F91F4}"/>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'[Weekly Market_VF.xlsx]CEMAC_MTP'!$T$45:$T$46</c15:sqref>
                        </c15:formulaRef>
                      </c:ext>
                    </c:extLst>
                    <c:strCache>
                      <c:ptCount val="2"/>
                      <c:pt idx="0">
                        <c:v>OTA</c:v>
                      </c:pt>
                      <c:pt idx="1">
                        <c:v>6 ans</c:v>
                      </c:pt>
                    </c:strCache>
                  </c:strRef>
                </c:tx>
                <c:spPr>
                  <a:solidFill>
                    <a:srgbClr val="5AA2AE">
                      <a:lumMod val="50000"/>
                    </a:srgbClr>
                  </a:solidFill>
                  <a:ln>
                    <a:noFill/>
                  </a:ln>
                  <a:effectLst/>
                </c:spPr>
                <c:invertIfNegative val="0"/>
                <c:dLbls>
                  <c:spPr>
                    <a:noFill/>
                    <a:ln>
                      <a:noFill/>
                    </a:ln>
                    <a:effectLst/>
                  </c:spPr>
                  <c:txPr>
                    <a:bodyPr rot="0" spcFirstLastPara="1" vertOverflow="ellipsis" vert="horz" wrap="square" anchor="ctr" anchorCtr="0"/>
                    <a:lstStyle/>
                    <a:p>
                      <a:pPr algn="ctr">
                        <a:defRPr lang="en-US" sz="1000" b="0"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Market_VF.xlsx]CEMAC_MTP'!$L$47:$L$52</c15:sqref>
                        </c15:formulaRef>
                      </c:ext>
                    </c:extLst>
                    <c:strCache>
                      <c:ptCount val="3"/>
                      <c:pt idx="0">
                        <c:v>Congo</c:v>
                      </c:pt>
                      <c:pt idx="1">
                        <c:v>Gabon</c:v>
                      </c:pt>
                      <c:pt idx="2">
                        <c:v>Tchad</c:v>
                      </c:pt>
                    </c:strCache>
                  </c:strRef>
                </c:cat>
                <c:val>
                  <c:numRef>
                    <c:extLst xmlns:c15="http://schemas.microsoft.com/office/drawing/2012/chart">
                      <c:ext xmlns:c15="http://schemas.microsoft.com/office/drawing/2012/chart" uri="{02D57815-91ED-43cb-92C2-25804820EDAC}">
                        <c15:formulaRef>
                          <c15:sqref>'[Weekly Market_VF.xlsx]CEMAC_MTP'!$T$47:$T$52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2-A044-4AA3-8FE9-8F44494F91F4}"/>
                  </c:ext>
                </c:extLst>
              </c15:ser>
            </c15:filteredBarSeries>
            <c15:filteredBarSeries>
              <c15:ser>
                <c:idx val="7"/>
                <c:order val="8"/>
                <c:tx>
                  <c:strRef>
                    <c:extLst xmlns:c15="http://schemas.microsoft.com/office/drawing/2012/chart">
                      <c:ext xmlns:c15="http://schemas.microsoft.com/office/drawing/2012/chart" uri="{02D57815-91ED-43cb-92C2-25804820EDAC}">
                        <c15:formulaRef>
                          <c15:sqref>'[Weekly Market_VF.xlsx]CEMAC_MTP'!$U$45:$U$46</c15:sqref>
                        </c15:formulaRef>
                      </c:ext>
                    </c:extLst>
                    <c:strCache>
                      <c:ptCount val="2"/>
                      <c:pt idx="0">
                        <c:v>OTA</c:v>
                      </c:pt>
                      <c:pt idx="1">
                        <c:v>7 ans </c:v>
                      </c:pt>
                    </c:strCache>
                  </c:strRef>
                </c:tx>
                <c:spPr>
                  <a:solidFill>
                    <a:srgbClr val="242852">
                      <a:lumMod val="75000"/>
                    </a:srgbClr>
                  </a:solidFill>
                  <a:ln>
                    <a:noFill/>
                  </a:ln>
                  <a:effectLst/>
                </c:spPr>
                <c:invertIfNegative val="0"/>
                <c:dLbls>
                  <c:spPr>
                    <a:noFill/>
                    <a:ln>
                      <a:noFill/>
                    </a:ln>
                    <a:effectLst/>
                  </c:spPr>
                  <c:txPr>
                    <a:bodyPr rot="0" spcFirstLastPara="1" vertOverflow="ellipsis" vert="horz" wrap="square" anchor="ctr" anchorCtr="0"/>
                    <a:lstStyle/>
                    <a:p>
                      <a:pPr algn="ctr">
                        <a:defRPr lang="en-US" sz="1000" b="0" i="0" u="none" strike="noStrike" kern="1200" baseline="0">
                          <a:solidFill>
                            <a:schemeClr val="bg1"/>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Market_VF.xlsx]CEMAC_MTP'!$L$47:$L$52</c15:sqref>
                        </c15:formulaRef>
                      </c:ext>
                    </c:extLst>
                    <c:strCache>
                      <c:ptCount val="3"/>
                      <c:pt idx="0">
                        <c:v>Congo</c:v>
                      </c:pt>
                      <c:pt idx="1">
                        <c:v>Gabon</c:v>
                      </c:pt>
                      <c:pt idx="2">
                        <c:v>Tchad</c:v>
                      </c:pt>
                    </c:strCache>
                  </c:strRef>
                </c:cat>
                <c:val>
                  <c:numRef>
                    <c:extLst xmlns:c15="http://schemas.microsoft.com/office/drawing/2012/chart">
                      <c:ext xmlns:c15="http://schemas.microsoft.com/office/drawing/2012/chart" uri="{02D57815-91ED-43cb-92C2-25804820EDAC}">
                        <c15:formulaRef>
                          <c15:sqref>'[Weekly Market_VF.xlsx]CEMAC_MTP'!$U$47:$U$52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3-A044-4AA3-8FE9-8F44494F91F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'[Weekly Market_VF.xlsx]CEMAC_MTP'!$V$45:$V$46</c15:sqref>
                        </c15:formulaRef>
                      </c:ext>
                    </c:extLst>
                    <c:strCache>
                      <c:ptCount val="2"/>
                      <c:pt idx="0">
                        <c:v>OTA</c:v>
                      </c:pt>
                      <c:pt idx="1">
                        <c:v>10 ans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ysClr val="window" lastClr="FFFFFF"/>
                          </a:solidFill>
                          <a:latin typeface="Avenir "/>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'[Weekly Market_VF.xlsx]CEMAC_MTP'!$L$47:$L$52</c15:sqref>
                        </c15:formulaRef>
                      </c:ext>
                    </c:extLst>
                    <c:strCache>
                      <c:ptCount val="3"/>
                      <c:pt idx="0">
                        <c:v>Congo</c:v>
                      </c:pt>
                      <c:pt idx="1">
                        <c:v>Gabon</c:v>
                      </c:pt>
                      <c:pt idx="2">
                        <c:v>Tchad</c:v>
                      </c:pt>
                    </c:strCache>
                  </c:strRef>
                </c:cat>
                <c:val>
                  <c:numRef>
                    <c:extLst xmlns:c15="http://schemas.microsoft.com/office/drawing/2012/chart">
                      <c:ext xmlns:c15="http://schemas.microsoft.com/office/drawing/2012/chart" uri="{02D57815-91ED-43cb-92C2-25804820EDAC}">
                        <c15:formulaRef>
                          <c15:sqref>'[Weekly Market_VF.xlsx]CEMAC_MTP'!$V$47:$V$52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4-A044-4AA3-8FE9-8F44494F91F4}"/>
                  </c:ext>
                </c:extLst>
              </c15:ser>
            </c15:filteredBarSeries>
          </c:ext>
        </c:extLst>
      </c:barChart>
      <c:catAx>
        <c:axId val="1224033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
                <a:ea typeface="+mn-ea"/>
                <a:cs typeface="+mn-cs"/>
              </a:defRPr>
            </a:pPr>
            <a:endParaRPr lang="en-US"/>
          </a:p>
        </c:txPr>
        <c:crossAx val="122405439"/>
        <c:crosses val="autoZero"/>
        <c:auto val="1"/>
        <c:lblAlgn val="ctr"/>
        <c:lblOffset val="100"/>
        <c:noMultiLvlLbl val="0"/>
      </c:catAx>
      <c:valAx>
        <c:axId val="122405439"/>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
                <a:ea typeface="+mn-ea"/>
                <a:cs typeface="+mn-cs"/>
              </a:defRPr>
            </a:pPr>
            <a:endParaRPr lang="en-US"/>
          </a:p>
        </c:txPr>
        <c:crossAx val="122403359"/>
        <c:crosses val="autoZero"/>
        <c:crossBetween val="between"/>
      </c:valAx>
      <c:spPr>
        <a:noFill/>
        <a:ln>
          <a:noFill/>
        </a:ln>
        <a:effectLst/>
      </c:spPr>
    </c:plotArea>
    <c:legend>
      <c:legendPos val="b"/>
      <c:layout>
        <c:manualLayout>
          <c:xMode val="edge"/>
          <c:yMode val="edge"/>
          <c:x val="0.12054684175713991"/>
          <c:y val="0.91085828809382541"/>
          <c:w val="0.76082910984441554"/>
          <c:h val="6.66020309779526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Avenir "/>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FR" sz="1000">
                <a:solidFill>
                  <a:schemeClr val="tx1"/>
                </a:solidFill>
                <a:latin typeface="Avenir" pitchFamily="50" charset="0"/>
              </a:rPr>
              <a:t>Historique des performances</a:t>
            </a:r>
            <a:r>
              <a:rPr lang="fr-FR" sz="1000" baseline="0">
                <a:solidFill>
                  <a:schemeClr val="tx1"/>
                </a:solidFill>
                <a:latin typeface="Avenir" pitchFamily="50" charset="0"/>
              </a:rPr>
              <a:t> du FCP AB INVEST</a:t>
            </a:r>
            <a:endParaRPr lang="fr-FR" sz="1000">
              <a:solidFill>
                <a:schemeClr val="tx1"/>
              </a:solidFill>
              <a:latin typeface="Avenir"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Valeurs Liquidatives</c:v>
          </c:tx>
          <c:spPr>
            <a:solidFill>
              <a:srgbClr val="212543"/>
            </a:solidFill>
            <a:ln>
              <a:noFill/>
            </a:ln>
            <a:effectLst/>
          </c:spPr>
          <c:invertIfNegative val="0"/>
          <c:cat>
            <c:numRef>
              <c:f>'https://africabrightcapital.sharepoint.com/sites/ABSSecurities/Documents partages/3- OPCVM/Dépositaires OPCVM/1- Contrôle dépositaire/AB Invest/[Fichier de valorisation - FCP AB INVEST.xlsx]Historique VL '!$A$58:$A$121</c:f>
              <c:numCache>
                <c:formatCode>General</c:formatCode>
                <c:ptCount val="64"/>
                <c:pt idx="0">
                  <c:v>44805</c:v>
                </c:pt>
                <c:pt idx="1">
                  <c:v>44812</c:v>
                </c:pt>
                <c:pt idx="2">
                  <c:v>44819</c:v>
                </c:pt>
                <c:pt idx="3">
                  <c:v>44826</c:v>
                </c:pt>
                <c:pt idx="4">
                  <c:v>44833</c:v>
                </c:pt>
                <c:pt idx="5">
                  <c:v>44840</c:v>
                </c:pt>
                <c:pt idx="6">
                  <c:v>44847</c:v>
                </c:pt>
                <c:pt idx="7">
                  <c:v>44854</c:v>
                </c:pt>
                <c:pt idx="8">
                  <c:v>44861</c:v>
                </c:pt>
                <c:pt idx="9">
                  <c:v>44868</c:v>
                </c:pt>
                <c:pt idx="10">
                  <c:v>44875</c:v>
                </c:pt>
                <c:pt idx="11">
                  <c:v>44882</c:v>
                </c:pt>
                <c:pt idx="12">
                  <c:v>44889</c:v>
                </c:pt>
                <c:pt idx="13">
                  <c:v>44896</c:v>
                </c:pt>
                <c:pt idx="14">
                  <c:v>44903</c:v>
                </c:pt>
                <c:pt idx="15">
                  <c:v>44910</c:v>
                </c:pt>
                <c:pt idx="16">
                  <c:v>44917</c:v>
                </c:pt>
                <c:pt idx="17">
                  <c:v>44924</c:v>
                </c:pt>
                <c:pt idx="18">
                  <c:v>44926</c:v>
                </c:pt>
                <c:pt idx="19">
                  <c:v>44931</c:v>
                </c:pt>
                <c:pt idx="20">
                  <c:v>44938</c:v>
                </c:pt>
                <c:pt idx="21">
                  <c:v>44945</c:v>
                </c:pt>
                <c:pt idx="22">
                  <c:v>44952</c:v>
                </c:pt>
                <c:pt idx="23">
                  <c:v>44959</c:v>
                </c:pt>
                <c:pt idx="24">
                  <c:v>44966</c:v>
                </c:pt>
                <c:pt idx="25">
                  <c:v>44973</c:v>
                </c:pt>
                <c:pt idx="26">
                  <c:v>44980</c:v>
                </c:pt>
                <c:pt idx="27">
                  <c:v>44987</c:v>
                </c:pt>
                <c:pt idx="28">
                  <c:v>44994</c:v>
                </c:pt>
                <c:pt idx="29">
                  <c:v>45001</c:v>
                </c:pt>
                <c:pt idx="30">
                  <c:v>45008</c:v>
                </c:pt>
                <c:pt idx="31">
                  <c:v>45015</c:v>
                </c:pt>
                <c:pt idx="32">
                  <c:v>45022</c:v>
                </c:pt>
                <c:pt idx="33">
                  <c:v>45029</c:v>
                </c:pt>
                <c:pt idx="34">
                  <c:v>45036</c:v>
                </c:pt>
                <c:pt idx="35">
                  <c:v>45043</c:v>
                </c:pt>
                <c:pt idx="36">
                  <c:v>45050</c:v>
                </c:pt>
                <c:pt idx="37">
                  <c:v>45057</c:v>
                </c:pt>
                <c:pt idx="38">
                  <c:v>45065</c:v>
                </c:pt>
                <c:pt idx="39">
                  <c:v>45071</c:v>
                </c:pt>
                <c:pt idx="40">
                  <c:v>45078</c:v>
                </c:pt>
                <c:pt idx="41">
                  <c:v>45085</c:v>
                </c:pt>
                <c:pt idx="42">
                  <c:v>45092</c:v>
                </c:pt>
                <c:pt idx="43">
                  <c:v>45099</c:v>
                </c:pt>
                <c:pt idx="44">
                  <c:v>45106</c:v>
                </c:pt>
                <c:pt idx="45">
                  <c:v>45113</c:v>
                </c:pt>
                <c:pt idx="46">
                  <c:v>45120</c:v>
                </c:pt>
                <c:pt idx="47">
                  <c:v>45127</c:v>
                </c:pt>
                <c:pt idx="48">
                  <c:v>45134</c:v>
                </c:pt>
                <c:pt idx="49">
                  <c:v>45141</c:v>
                </c:pt>
                <c:pt idx="50">
                  <c:v>45148</c:v>
                </c:pt>
                <c:pt idx="51">
                  <c:v>45155</c:v>
                </c:pt>
                <c:pt idx="52">
                  <c:v>45162</c:v>
                </c:pt>
                <c:pt idx="53">
                  <c:v>45169</c:v>
                </c:pt>
                <c:pt idx="54">
                  <c:v>45176</c:v>
                </c:pt>
                <c:pt idx="55">
                  <c:v>45183</c:v>
                </c:pt>
                <c:pt idx="56">
                  <c:v>45190</c:v>
                </c:pt>
                <c:pt idx="57">
                  <c:v>45197</c:v>
                </c:pt>
                <c:pt idx="58">
                  <c:v>45204</c:v>
                </c:pt>
                <c:pt idx="59">
                  <c:v>45211</c:v>
                </c:pt>
                <c:pt idx="60">
                  <c:v>45218</c:v>
                </c:pt>
                <c:pt idx="61">
                  <c:v>45225</c:v>
                </c:pt>
                <c:pt idx="62">
                  <c:v>45232</c:v>
                </c:pt>
                <c:pt idx="63">
                  <c:v>45239</c:v>
                </c:pt>
              </c:numCache>
            </c:numRef>
          </c:cat>
          <c:val>
            <c:numRef>
              <c:f>'https://africabrightcapital.sharepoint.com/sites/ABSSecurities/Documents partages/3- OPCVM/Dépositaires OPCVM/1- Contrôle dépositaire/AB Invest/[Fichier de valorisation - FCP AB INVEST.xlsx]Historique VL '!$B$58:$B$121</c:f>
              <c:numCache>
                <c:formatCode>General</c:formatCode>
                <c:ptCount val="64"/>
                <c:pt idx="0">
                  <c:v>10645.94</c:v>
                </c:pt>
                <c:pt idx="1">
                  <c:v>10656.639637283848</c:v>
                </c:pt>
                <c:pt idx="2">
                  <c:v>10659.736181139397</c:v>
                </c:pt>
                <c:pt idx="3">
                  <c:v>10670.470226285801</c:v>
                </c:pt>
                <c:pt idx="4">
                  <c:v>10673.37</c:v>
                </c:pt>
                <c:pt idx="5">
                  <c:v>10666.34</c:v>
                </c:pt>
                <c:pt idx="6">
                  <c:v>10671.132113568881</c:v>
                </c:pt>
                <c:pt idx="7">
                  <c:v>10679.034211591958</c:v>
                </c:pt>
                <c:pt idx="8">
                  <c:v>10686.964203145568</c:v>
                </c:pt>
                <c:pt idx="9">
                  <c:v>10694.89</c:v>
                </c:pt>
                <c:pt idx="10">
                  <c:v>10701.950645084629</c:v>
                </c:pt>
                <c:pt idx="11">
                  <c:v>10709.626728346526</c:v>
                </c:pt>
                <c:pt idx="12">
                  <c:v>10717.299103546782</c:v>
                </c:pt>
                <c:pt idx="13">
                  <c:v>10724.969175833894</c:v>
                </c:pt>
                <c:pt idx="14">
                  <c:v>10732.634876764832</c:v>
                </c:pt>
                <c:pt idx="15">
                  <c:v>10740.272660779505</c:v>
                </c:pt>
                <c:pt idx="16">
                  <c:v>10747.935966203486</c:v>
                </c:pt>
                <c:pt idx="17">
                  <c:v>10755.598703693195</c:v>
                </c:pt>
                <c:pt idx="18">
                  <c:v>10772.173812474222</c:v>
                </c:pt>
                <c:pt idx="19">
                  <c:v>10777.357795285399</c:v>
                </c:pt>
                <c:pt idx="20">
                  <c:v>10784.620997058415</c:v>
                </c:pt>
                <c:pt idx="21">
                  <c:v>10793.640366082909</c:v>
                </c:pt>
                <c:pt idx="22">
                  <c:v>10802.985594140775</c:v>
                </c:pt>
                <c:pt idx="23">
                  <c:v>10812.308405303258</c:v>
                </c:pt>
                <c:pt idx="24">
                  <c:v>10821.638939046994</c:v>
                </c:pt>
                <c:pt idx="25">
                  <c:v>10830.97</c:v>
                </c:pt>
                <c:pt idx="26">
                  <c:v>10840.29035494928</c:v>
                </c:pt>
                <c:pt idx="27">
                  <c:v>10849.607937039893</c:v>
                </c:pt>
                <c:pt idx="28">
                  <c:v>10858.916650241677</c:v>
                </c:pt>
                <c:pt idx="29">
                  <c:v>10868.210360498446</c:v>
                </c:pt>
                <c:pt idx="30">
                  <c:v>10877.490542251893</c:v>
                </c:pt>
                <c:pt idx="31">
                  <c:v>10886.77</c:v>
                </c:pt>
                <c:pt idx="32">
                  <c:v>10901.05</c:v>
                </c:pt>
                <c:pt idx="33">
                  <c:v>10911.877205733415</c:v>
                </c:pt>
                <c:pt idx="34">
                  <c:v>10921.496390712016</c:v>
                </c:pt>
                <c:pt idx="35">
                  <c:v>10931.11440324608</c:v>
                </c:pt>
                <c:pt idx="36">
                  <c:v>10941.17999797742</c:v>
                </c:pt>
                <c:pt idx="37">
                  <c:v>10950.783913364095</c:v>
                </c:pt>
                <c:pt idx="38">
                  <c:v>10961.753721973037</c:v>
                </c:pt>
                <c:pt idx="39">
                  <c:v>10969.982296251041</c:v>
                </c:pt>
                <c:pt idx="40">
                  <c:v>10979.583866103043</c:v>
                </c:pt>
                <c:pt idx="41">
                  <c:v>10989.146948494435</c:v>
                </c:pt>
                <c:pt idx="42">
                  <c:v>11017.009197880352</c:v>
                </c:pt>
                <c:pt idx="43">
                  <c:v>11026.560092619331</c:v>
                </c:pt>
                <c:pt idx="44">
                  <c:v>11036.109485475872</c:v>
                </c:pt>
                <c:pt idx="45">
                  <c:v>11044.857306440577</c:v>
                </c:pt>
                <c:pt idx="46">
                  <c:v>11054.450480643674</c:v>
                </c:pt>
                <c:pt idx="47">
                  <c:v>11064.02</c:v>
                </c:pt>
                <c:pt idx="48">
                  <c:v>11073.51</c:v>
                </c:pt>
                <c:pt idx="49">
                  <c:v>11082.982610343523</c:v>
                </c:pt>
                <c:pt idx="50">
                  <c:v>11092.4621675982</c:v>
                </c:pt>
                <c:pt idx="51">
                  <c:v>11101.93343487532</c:v>
                </c:pt>
                <c:pt idx="52">
                  <c:v>11111.401158127701</c:v>
                </c:pt>
                <c:pt idx="53">
                  <c:v>11120.864973739204</c:v>
                </c:pt>
                <c:pt idx="54">
                  <c:v>11130.321988514721</c:v>
                </c:pt>
                <c:pt idx="55">
                  <c:v>11139.776473023001</c:v>
                </c:pt>
                <c:pt idx="56">
                  <c:v>11149.227447718447</c:v>
                </c:pt>
                <c:pt idx="57">
                  <c:v>11156.862292027688</c:v>
                </c:pt>
                <c:pt idx="58">
                  <c:v>11158.34</c:v>
                </c:pt>
                <c:pt idx="59">
                  <c:v>11203</c:v>
                </c:pt>
                <c:pt idx="60">
                  <c:v>11215.33</c:v>
                </c:pt>
                <c:pt idx="61">
                  <c:v>11225.52</c:v>
                </c:pt>
                <c:pt idx="62">
                  <c:v>11226.15</c:v>
                </c:pt>
                <c:pt idx="63">
                  <c:v>11246.045926018416</c:v>
                </c:pt>
              </c:numCache>
            </c:numRef>
          </c:val>
          <c:extLst>
            <c:ext xmlns:c16="http://schemas.microsoft.com/office/drawing/2014/chart" uri="{C3380CC4-5D6E-409C-BE32-E72D297353CC}">
              <c16:uniqueId val="{00000000-2219-44D6-8000-8377A4F201DC}"/>
            </c:ext>
          </c:extLst>
        </c:ser>
        <c:dLbls>
          <c:showLegendKey val="0"/>
          <c:showVal val="0"/>
          <c:showCatName val="0"/>
          <c:showSerName val="0"/>
          <c:showPercent val="0"/>
          <c:showBubbleSize val="0"/>
        </c:dLbls>
        <c:gapWidth val="219"/>
        <c:axId val="221455056"/>
        <c:axId val="221456304"/>
      </c:barChart>
      <c:lineChart>
        <c:grouping val="standard"/>
        <c:varyColors val="0"/>
        <c:ser>
          <c:idx val="1"/>
          <c:order val="1"/>
          <c:tx>
            <c:v>Rendements</c:v>
          </c:tx>
          <c:spPr>
            <a:ln w="28575" cap="rnd">
              <a:solidFill>
                <a:srgbClr val="1F5FA0"/>
              </a:solidFill>
              <a:round/>
            </a:ln>
            <a:effectLst/>
          </c:spPr>
          <c:marker>
            <c:symbol val="none"/>
          </c:marker>
          <c:cat>
            <c:numRef>
              <c:f>'https://africabrightcapital.sharepoint.com/sites/ABSSecurities/Documents partages/3- OPCVM/Dépositaires OPCVM/1- Contrôle dépositaire/AB Invest/[Fichier de valorisation - FCP AB INVEST.xlsx]Historique VL '!$A$58:$A$121</c:f>
              <c:numCache>
                <c:formatCode>General</c:formatCode>
                <c:ptCount val="64"/>
                <c:pt idx="0">
                  <c:v>44805</c:v>
                </c:pt>
                <c:pt idx="1">
                  <c:v>44812</c:v>
                </c:pt>
                <c:pt idx="2">
                  <c:v>44819</c:v>
                </c:pt>
                <c:pt idx="3">
                  <c:v>44826</c:v>
                </c:pt>
                <c:pt idx="4">
                  <c:v>44833</c:v>
                </c:pt>
                <c:pt idx="5">
                  <c:v>44840</c:v>
                </c:pt>
                <c:pt idx="6">
                  <c:v>44847</c:v>
                </c:pt>
                <c:pt idx="7">
                  <c:v>44854</c:v>
                </c:pt>
                <c:pt idx="8">
                  <c:v>44861</c:v>
                </c:pt>
                <c:pt idx="9">
                  <c:v>44868</c:v>
                </c:pt>
                <c:pt idx="10">
                  <c:v>44875</c:v>
                </c:pt>
                <c:pt idx="11">
                  <c:v>44882</c:v>
                </c:pt>
                <c:pt idx="12">
                  <c:v>44889</c:v>
                </c:pt>
                <c:pt idx="13">
                  <c:v>44896</c:v>
                </c:pt>
                <c:pt idx="14">
                  <c:v>44903</c:v>
                </c:pt>
                <c:pt idx="15">
                  <c:v>44910</c:v>
                </c:pt>
                <c:pt idx="16">
                  <c:v>44917</c:v>
                </c:pt>
                <c:pt idx="17">
                  <c:v>44924</c:v>
                </c:pt>
                <c:pt idx="18">
                  <c:v>44926</c:v>
                </c:pt>
                <c:pt idx="19">
                  <c:v>44931</c:v>
                </c:pt>
                <c:pt idx="20">
                  <c:v>44938</c:v>
                </c:pt>
                <c:pt idx="21">
                  <c:v>44945</c:v>
                </c:pt>
                <c:pt idx="22">
                  <c:v>44952</c:v>
                </c:pt>
                <c:pt idx="23">
                  <c:v>44959</c:v>
                </c:pt>
                <c:pt idx="24">
                  <c:v>44966</c:v>
                </c:pt>
                <c:pt idx="25">
                  <c:v>44973</c:v>
                </c:pt>
                <c:pt idx="26">
                  <c:v>44980</c:v>
                </c:pt>
                <c:pt idx="27">
                  <c:v>44987</c:v>
                </c:pt>
                <c:pt idx="28">
                  <c:v>44994</c:v>
                </c:pt>
                <c:pt idx="29">
                  <c:v>45001</c:v>
                </c:pt>
                <c:pt idx="30">
                  <c:v>45008</c:v>
                </c:pt>
                <c:pt idx="31">
                  <c:v>45015</c:v>
                </c:pt>
                <c:pt idx="32">
                  <c:v>45022</c:v>
                </c:pt>
                <c:pt idx="33">
                  <c:v>45029</c:v>
                </c:pt>
                <c:pt idx="34">
                  <c:v>45036</c:v>
                </c:pt>
                <c:pt idx="35">
                  <c:v>45043</c:v>
                </c:pt>
                <c:pt idx="36">
                  <c:v>45050</c:v>
                </c:pt>
                <c:pt idx="37">
                  <c:v>45057</c:v>
                </c:pt>
                <c:pt idx="38">
                  <c:v>45065</c:v>
                </c:pt>
                <c:pt idx="39">
                  <c:v>45071</c:v>
                </c:pt>
                <c:pt idx="40">
                  <c:v>45078</c:v>
                </c:pt>
                <c:pt idx="41">
                  <c:v>45085</c:v>
                </c:pt>
                <c:pt idx="42">
                  <c:v>45092</c:v>
                </c:pt>
                <c:pt idx="43">
                  <c:v>45099</c:v>
                </c:pt>
                <c:pt idx="44">
                  <c:v>45106</c:v>
                </c:pt>
                <c:pt idx="45">
                  <c:v>45113</c:v>
                </c:pt>
                <c:pt idx="46">
                  <c:v>45120</c:v>
                </c:pt>
                <c:pt idx="47">
                  <c:v>45127</c:v>
                </c:pt>
                <c:pt idx="48">
                  <c:v>45134</c:v>
                </c:pt>
                <c:pt idx="49">
                  <c:v>45141</c:v>
                </c:pt>
                <c:pt idx="50">
                  <c:v>45148</c:v>
                </c:pt>
                <c:pt idx="51">
                  <c:v>45155</c:v>
                </c:pt>
                <c:pt idx="52">
                  <c:v>45162</c:v>
                </c:pt>
                <c:pt idx="53">
                  <c:v>45169</c:v>
                </c:pt>
                <c:pt idx="54">
                  <c:v>45176</c:v>
                </c:pt>
                <c:pt idx="55">
                  <c:v>45183</c:v>
                </c:pt>
                <c:pt idx="56">
                  <c:v>45190</c:v>
                </c:pt>
                <c:pt idx="57">
                  <c:v>45197</c:v>
                </c:pt>
                <c:pt idx="58">
                  <c:v>45204</c:v>
                </c:pt>
                <c:pt idx="59">
                  <c:v>45211</c:v>
                </c:pt>
                <c:pt idx="60">
                  <c:v>45218</c:v>
                </c:pt>
                <c:pt idx="61">
                  <c:v>45225</c:v>
                </c:pt>
                <c:pt idx="62">
                  <c:v>45232</c:v>
                </c:pt>
                <c:pt idx="63">
                  <c:v>45239</c:v>
                </c:pt>
              </c:numCache>
            </c:numRef>
          </c:cat>
          <c:val>
            <c:numRef>
              <c:f>'https://africabrightcapital.sharepoint.com/sites/ABSSecurities/Documents partages/3- OPCVM/Dépositaires OPCVM/1- Contrôle dépositaire/AB Invest/[Fichier de valorisation - FCP AB INVEST.xlsx]Historique VL '!$K$58:$K$121</c:f>
              <c:numCache>
                <c:formatCode>General</c:formatCode>
                <c:ptCount val="64"/>
                <c:pt idx="0">
                  <c:v>5.378466451656716E-2</c:v>
                </c:pt>
                <c:pt idx="1">
                  <c:v>5.3624409139886531E-2</c:v>
                </c:pt>
                <c:pt idx="2">
                  <c:v>5.8900000000000001E-2</c:v>
                </c:pt>
                <c:pt idx="3">
                  <c:v>5.3729889714982049E-2</c:v>
                </c:pt>
                <c:pt idx="4">
                  <c:v>6.0199999999999997E-2</c:v>
                </c:pt>
                <c:pt idx="5">
                  <c:v>5.9499999999999997E-2</c:v>
                </c:pt>
                <c:pt idx="6">
                  <c:v>5.9900000000000002E-2</c:v>
                </c:pt>
                <c:pt idx="7">
                  <c:v>6.0699999999999997E-2</c:v>
                </c:pt>
                <c:pt idx="8">
                  <c:v>6.1499999999999999E-2</c:v>
                </c:pt>
                <c:pt idx="9">
                  <c:v>5.8599999999999999E-2</c:v>
                </c:pt>
                <c:pt idx="10">
                  <c:v>5.9200000000000003E-2</c:v>
                </c:pt>
                <c:pt idx="11">
                  <c:v>0.06</c:v>
                </c:pt>
                <c:pt idx="12">
                  <c:v>4.8800000000000003E-2</c:v>
                </c:pt>
                <c:pt idx="13">
                  <c:v>4.9200000000000001E-2</c:v>
                </c:pt>
                <c:pt idx="14">
                  <c:v>4.9599999999999998E-2</c:v>
                </c:pt>
                <c:pt idx="15">
                  <c:v>4.9500000000000002E-2</c:v>
                </c:pt>
                <c:pt idx="16">
                  <c:v>4.9200000000000001E-2</c:v>
                </c:pt>
                <c:pt idx="17">
                  <c:v>4.9000000000000002E-2</c:v>
                </c:pt>
                <c:pt idx="18">
                  <c:v>4.9000000000000002E-2</c:v>
                </c:pt>
                <c:pt idx="19">
                  <c:v>4.9000000000000002E-2</c:v>
                </c:pt>
                <c:pt idx="20">
                  <c:v>4.9000000000000002E-2</c:v>
                </c:pt>
                <c:pt idx="21">
                  <c:v>4.9200000000000001E-2</c:v>
                </c:pt>
                <c:pt idx="22">
                  <c:v>4.9200000000000001E-2</c:v>
                </c:pt>
                <c:pt idx="23">
                  <c:v>4.9299999999999997E-2</c:v>
                </c:pt>
                <c:pt idx="24">
                  <c:v>4.9099999999999998E-2</c:v>
                </c:pt>
                <c:pt idx="25">
                  <c:v>4.8899999999999999E-2</c:v>
                </c:pt>
                <c:pt idx="26">
                  <c:v>4.87E-2</c:v>
                </c:pt>
                <c:pt idx="27">
                  <c:v>4.8500000000000001E-2</c:v>
                </c:pt>
                <c:pt idx="28">
                  <c:v>4.8300000000000003E-2</c:v>
                </c:pt>
                <c:pt idx="29">
                  <c:v>4.8099999999999997E-2</c:v>
                </c:pt>
                <c:pt idx="30">
                  <c:v>4.7899999999999998E-2</c:v>
                </c:pt>
                <c:pt idx="31">
                  <c:v>4.7699999999999999E-2</c:v>
                </c:pt>
                <c:pt idx="32">
                  <c:v>4.7899999999999998E-2</c:v>
                </c:pt>
                <c:pt idx="33">
                  <c:v>4.7699999999999999E-2</c:v>
                </c:pt>
                <c:pt idx="34">
                  <c:v>4.7500000000000001E-2</c:v>
                </c:pt>
                <c:pt idx="35">
                  <c:v>4.6837413805357997E-2</c:v>
                </c:pt>
                <c:pt idx="36">
                  <c:v>4.7E-2</c:v>
                </c:pt>
                <c:pt idx="37">
                  <c:v>4.6681181951439443E-2</c:v>
                </c:pt>
                <c:pt idx="38">
                  <c:v>4.6600000000000003E-2</c:v>
                </c:pt>
                <c:pt idx="39">
                  <c:v>4.5999999999999999E-2</c:v>
                </c:pt>
                <c:pt idx="40">
                  <c:v>4.5900000000000003E-2</c:v>
                </c:pt>
                <c:pt idx="41">
                  <c:v>4.58E-2</c:v>
                </c:pt>
                <c:pt idx="42">
                  <c:v>4.7199999999999999E-2</c:v>
                </c:pt>
                <c:pt idx="43">
                  <c:v>4.6899999999999997E-2</c:v>
                </c:pt>
                <c:pt idx="44">
                  <c:v>4.6699999999999998E-2</c:v>
                </c:pt>
                <c:pt idx="45">
                  <c:v>4.6399999999999997E-2</c:v>
                </c:pt>
                <c:pt idx="46">
                  <c:v>4.6399999999999997E-2</c:v>
                </c:pt>
                <c:pt idx="47">
                  <c:v>4.5899999999999996E-2</c:v>
                </c:pt>
                <c:pt idx="48">
                  <c:v>4.5599999999999995E-2</c:v>
                </c:pt>
                <c:pt idx="49">
                  <c:v>4.5400000000000003E-2</c:v>
                </c:pt>
                <c:pt idx="50">
                  <c:v>4.5100000000000001E-2</c:v>
                </c:pt>
                <c:pt idx="51">
                  <c:v>4.4900000000000002E-2</c:v>
                </c:pt>
                <c:pt idx="52">
                  <c:v>4.48E-2</c:v>
                </c:pt>
                <c:pt idx="53">
                  <c:v>4.4999999999999998E-2</c:v>
                </c:pt>
                <c:pt idx="54">
                  <c:v>4.4400000000000002E-2</c:v>
                </c:pt>
                <c:pt idx="55">
                  <c:v>4.4999999999999998E-2</c:v>
                </c:pt>
                <c:pt idx="56">
                  <c:v>4.4999999999999998E-2</c:v>
                </c:pt>
                <c:pt idx="57">
                  <c:v>4.53E-2</c:v>
                </c:pt>
                <c:pt idx="58">
                  <c:v>4.5499999999999999E-2</c:v>
                </c:pt>
                <c:pt idx="59">
                  <c:v>4.5400000000000003E-2</c:v>
                </c:pt>
                <c:pt idx="60">
                  <c:v>4.5900000000000003E-2</c:v>
                </c:pt>
                <c:pt idx="61">
                  <c:v>5.04E-2</c:v>
                </c:pt>
                <c:pt idx="62">
                  <c:v>5.0099999999999999E-2</c:v>
                </c:pt>
                <c:pt idx="63">
                  <c:v>0.05</c:v>
                </c:pt>
              </c:numCache>
            </c:numRef>
          </c:val>
          <c:smooth val="0"/>
          <c:extLst>
            <c:ext xmlns:c16="http://schemas.microsoft.com/office/drawing/2014/chart" uri="{C3380CC4-5D6E-409C-BE32-E72D297353CC}">
              <c16:uniqueId val="{00000001-2219-44D6-8000-8377A4F201DC}"/>
            </c:ext>
          </c:extLst>
        </c:ser>
        <c:dLbls>
          <c:showLegendKey val="0"/>
          <c:showVal val="0"/>
          <c:showCatName val="0"/>
          <c:showSerName val="0"/>
          <c:showPercent val="0"/>
          <c:showBubbleSize val="0"/>
        </c:dLbls>
        <c:marker val="1"/>
        <c:smooth val="0"/>
        <c:axId val="181200320"/>
        <c:axId val="181196160"/>
      </c:lineChart>
      <c:catAx>
        <c:axId val="221455056"/>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3900000" spcFirstLastPara="1" vertOverflow="ellipsis"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221456304"/>
        <c:crosses val="autoZero"/>
        <c:auto val="0"/>
        <c:lblAlgn val="ctr"/>
        <c:lblOffset val="100"/>
        <c:tickLblSkip val="1"/>
        <c:noMultiLvlLbl val="0"/>
      </c:catAx>
      <c:valAx>
        <c:axId val="2214563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fr-FR">
                    <a:solidFill>
                      <a:schemeClr val="tx1"/>
                    </a:solidFill>
                  </a:rPr>
                  <a:t>Valeurs</a:t>
                </a:r>
                <a:r>
                  <a:rPr lang="fr-FR" baseline="0">
                    <a:solidFill>
                      <a:schemeClr val="tx1"/>
                    </a:solidFill>
                  </a:rPr>
                  <a:t> liquidatives</a:t>
                </a:r>
                <a:endParaRPr lang="fr-FR">
                  <a:solidFill>
                    <a:schemeClr val="tx1"/>
                  </a:solidFill>
                </a:endParaRPr>
              </a:p>
            </c:rich>
          </c:tx>
          <c:layout>
            <c:manualLayout>
              <c:xMode val="edge"/>
              <c:yMode val="edge"/>
              <c:x val="1.9444444444444445E-2"/>
              <c:y val="0.14666666666666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221455056"/>
        <c:crosses val="autoZero"/>
        <c:crossBetween val="between"/>
      </c:valAx>
      <c:valAx>
        <c:axId val="18119616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fr-FR">
                    <a:solidFill>
                      <a:schemeClr val="tx1"/>
                    </a:solidFill>
                  </a:rPr>
                  <a:t>Rendements</a:t>
                </a:r>
              </a:p>
            </c:rich>
          </c:tx>
          <c:layout>
            <c:manualLayout>
              <c:xMode val="edge"/>
              <c:yMode val="edge"/>
              <c:x val="0.96770018636192467"/>
              <c:y val="0.197705450306450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181200320"/>
        <c:crosses val="max"/>
        <c:crossBetween val="between"/>
      </c:valAx>
      <c:catAx>
        <c:axId val="181200320"/>
        <c:scaling>
          <c:orientation val="minMax"/>
        </c:scaling>
        <c:delete val="1"/>
        <c:axPos val="b"/>
        <c:numFmt formatCode="General" sourceLinked="1"/>
        <c:majorTickMark val="out"/>
        <c:minorTickMark val="none"/>
        <c:tickLblPos val="nextTo"/>
        <c:crossAx val="181196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venir" pitchFamily="50" charset="0"/>
                <a:ea typeface="+mn-ea"/>
                <a:cs typeface="+mn-cs"/>
              </a:defRPr>
            </a:pPr>
            <a:r>
              <a:rPr lang="fr-FR" sz="1000">
                <a:solidFill>
                  <a:schemeClr val="tx1"/>
                </a:solidFill>
                <a:latin typeface="Avenir" pitchFamily="50" charset="0"/>
              </a:rPr>
              <a:t>Historique des performances du</a:t>
            </a:r>
            <a:r>
              <a:rPr lang="fr-FR" sz="1000" baseline="0">
                <a:solidFill>
                  <a:schemeClr val="tx1"/>
                </a:solidFill>
                <a:latin typeface="Avenir" pitchFamily="50" charset="0"/>
              </a:rPr>
              <a:t> FCP AB CASH</a:t>
            </a:r>
            <a:r>
              <a:rPr lang="fr-FR" sz="1000">
                <a:solidFill>
                  <a:schemeClr val="tx1"/>
                </a:solidFill>
                <a:latin typeface="Avenir" pitchFamily="50"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pitchFamily="50" charset="0"/>
              <a:ea typeface="+mn-ea"/>
              <a:cs typeface="+mn-cs"/>
            </a:defRPr>
          </a:pPr>
          <a:endParaRPr lang="en-US"/>
        </a:p>
      </c:txPr>
    </c:title>
    <c:autoTitleDeleted val="0"/>
    <c:plotArea>
      <c:layout/>
      <c:barChart>
        <c:barDir val="col"/>
        <c:grouping val="clustered"/>
        <c:varyColors val="0"/>
        <c:ser>
          <c:idx val="0"/>
          <c:order val="0"/>
          <c:tx>
            <c:v>Valeurs Liquidatives</c:v>
          </c:tx>
          <c:spPr>
            <a:solidFill>
              <a:srgbClr val="002060"/>
            </a:solidFill>
            <a:ln>
              <a:noFill/>
            </a:ln>
            <a:effectLst/>
          </c:spPr>
          <c:invertIfNegative val="0"/>
          <c:cat>
            <c:numRef>
              <c:f>'https://africabrightcapital.sharepoint.com/sites/ABSSecurities/Documents partages/3- OPCVM/Dépositaires OPCVM/1- Contrôle dépositaire/AB Cash/[Fichier de valorisation - FCP AB CASH.xlsx]Historique VL '!$A$58:$A$118</c:f>
              <c:numCache>
                <c:formatCode>General</c:formatCode>
                <c:ptCount val="61"/>
                <c:pt idx="0">
                  <c:v>44805</c:v>
                </c:pt>
                <c:pt idx="1">
                  <c:v>44812</c:v>
                </c:pt>
                <c:pt idx="2">
                  <c:v>44819</c:v>
                </c:pt>
                <c:pt idx="3">
                  <c:v>44826</c:v>
                </c:pt>
                <c:pt idx="4">
                  <c:v>44833</c:v>
                </c:pt>
                <c:pt idx="5">
                  <c:v>44840</c:v>
                </c:pt>
                <c:pt idx="6">
                  <c:v>44847</c:v>
                </c:pt>
                <c:pt idx="7">
                  <c:v>44854</c:v>
                </c:pt>
                <c:pt idx="8">
                  <c:v>44861</c:v>
                </c:pt>
                <c:pt idx="9">
                  <c:v>44868</c:v>
                </c:pt>
                <c:pt idx="10">
                  <c:v>44875</c:v>
                </c:pt>
                <c:pt idx="11">
                  <c:v>44882</c:v>
                </c:pt>
                <c:pt idx="12">
                  <c:v>44889</c:v>
                </c:pt>
                <c:pt idx="13">
                  <c:v>44896</c:v>
                </c:pt>
                <c:pt idx="14">
                  <c:v>44903</c:v>
                </c:pt>
                <c:pt idx="15">
                  <c:v>44910</c:v>
                </c:pt>
                <c:pt idx="16">
                  <c:v>44917</c:v>
                </c:pt>
                <c:pt idx="17">
                  <c:v>44924</c:v>
                </c:pt>
                <c:pt idx="18">
                  <c:v>44931</c:v>
                </c:pt>
                <c:pt idx="19">
                  <c:v>44938</c:v>
                </c:pt>
                <c:pt idx="20">
                  <c:v>44945</c:v>
                </c:pt>
                <c:pt idx="21">
                  <c:v>44952</c:v>
                </c:pt>
                <c:pt idx="22">
                  <c:v>44959</c:v>
                </c:pt>
                <c:pt idx="23">
                  <c:v>44966</c:v>
                </c:pt>
                <c:pt idx="24">
                  <c:v>44973</c:v>
                </c:pt>
                <c:pt idx="25">
                  <c:v>44980</c:v>
                </c:pt>
                <c:pt idx="26">
                  <c:v>44987</c:v>
                </c:pt>
                <c:pt idx="27">
                  <c:v>44994</c:v>
                </c:pt>
                <c:pt idx="28">
                  <c:v>45001</c:v>
                </c:pt>
                <c:pt idx="29">
                  <c:v>45008</c:v>
                </c:pt>
                <c:pt idx="30">
                  <c:v>45015</c:v>
                </c:pt>
                <c:pt idx="31">
                  <c:v>45022</c:v>
                </c:pt>
                <c:pt idx="32">
                  <c:v>45029</c:v>
                </c:pt>
                <c:pt idx="33">
                  <c:v>45036</c:v>
                </c:pt>
                <c:pt idx="34">
                  <c:v>45043</c:v>
                </c:pt>
                <c:pt idx="35">
                  <c:v>45050</c:v>
                </c:pt>
                <c:pt idx="36">
                  <c:v>45057</c:v>
                </c:pt>
                <c:pt idx="37">
                  <c:v>45065</c:v>
                </c:pt>
                <c:pt idx="38">
                  <c:v>45071</c:v>
                </c:pt>
                <c:pt idx="39">
                  <c:v>45078</c:v>
                </c:pt>
                <c:pt idx="40">
                  <c:v>45085</c:v>
                </c:pt>
                <c:pt idx="41">
                  <c:v>45092</c:v>
                </c:pt>
                <c:pt idx="42">
                  <c:v>45099</c:v>
                </c:pt>
                <c:pt idx="43">
                  <c:v>45106</c:v>
                </c:pt>
                <c:pt idx="44">
                  <c:v>45113</c:v>
                </c:pt>
                <c:pt idx="45">
                  <c:v>45120</c:v>
                </c:pt>
                <c:pt idx="46">
                  <c:v>45127</c:v>
                </c:pt>
                <c:pt idx="47">
                  <c:v>45134</c:v>
                </c:pt>
                <c:pt idx="48">
                  <c:v>45141</c:v>
                </c:pt>
                <c:pt idx="49">
                  <c:v>45148</c:v>
                </c:pt>
                <c:pt idx="50">
                  <c:v>45155</c:v>
                </c:pt>
                <c:pt idx="51">
                  <c:v>45162</c:v>
                </c:pt>
                <c:pt idx="52">
                  <c:v>45169</c:v>
                </c:pt>
                <c:pt idx="53">
                  <c:v>45176</c:v>
                </c:pt>
                <c:pt idx="54">
                  <c:v>45183</c:v>
                </c:pt>
                <c:pt idx="55">
                  <c:v>45190</c:v>
                </c:pt>
                <c:pt idx="56">
                  <c:v>45197</c:v>
                </c:pt>
                <c:pt idx="57">
                  <c:v>45204</c:v>
                </c:pt>
                <c:pt idx="58">
                  <c:v>45211</c:v>
                </c:pt>
                <c:pt idx="59">
                  <c:v>45218</c:v>
                </c:pt>
                <c:pt idx="60">
                  <c:v>45225</c:v>
                </c:pt>
              </c:numCache>
            </c:numRef>
          </c:cat>
          <c:val>
            <c:numRef>
              <c:f>'https://africabrightcapital.sharepoint.com/sites/ABSSecurities/Documents partages/3- OPCVM/Dépositaires OPCVM/1- Contrôle dépositaire/AB Cash/[Fichier de valorisation - FCP AB CASH.xlsx]Historique VL '!$B$58:$B$118</c:f>
              <c:numCache>
                <c:formatCode>General</c:formatCode>
                <c:ptCount val="61"/>
                <c:pt idx="0">
                  <c:v>10566.15</c:v>
                </c:pt>
                <c:pt idx="1">
                  <c:v>10576.72</c:v>
                </c:pt>
                <c:pt idx="2">
                  <c:v>10587.29</c:v>
                </c:pt>
                <c:pt idx="3">
                  <c:v>10597.86</c:v>
                </c:pt>
                <c:pt idx="4">
                  <c:v>10562.09</c:v>
                </c:pt>
                <c:pt idx="5">
                  <c:v>10572.59</c:v>
                </c:pt>
                <c:pt idx="6">
                  <c:v>10576.151546568852</c:v>
                </c:pt>
                <c:pt idx="7">
                  <c:v>10579.741463675049</c:v>
                </c:pt>
                <c:pt idx="8">
                  <c:v>10590.23</c:v>
                </c:pt>
                <c:pt idx="9">
                  <c:v>10600.750465975143</c:v>
                </c:pt>
                <c:pt idx="10">
                  <c:v>10611.574952633149</c:v>
                </c:pt>
                <c:pt idx="11">
                  <c:v>10622.45</c:v>
                </c:pt>
                <c:pt idx="12">
                  <c:v>10633.319374635437</c:v>
                </c:pt>
                <c:pt idx="13">
                  <c:v>10644.182386511109</c:v>
                </c:pt>
                <c:pt idx="14">
                  <c:v>10655.045856203527</c:v>
                </c:pt>
                <c:pt idx="15">
                  <c:v>10665.90682580977</c:v>
                </c:pt>
                <c:pt idx="16">
                  <c:v>10676.765295905196</c:v>
                </c:pt>
                <c:pt idx="17">
                  <c:v>10687.62126706504</c:v>
                </c:pt>
                <c:pt idx="18">
                  <c:v>10697.953041020484</c:v>
                </c:pt>
                <c:pt idx="19">
                  <c:v>10708.116824275055</c:v>
                </c:pt>
                <c:pt idx="20">
                  <c:v>10718.279303936999</c:v>
                </c:pt>
                <c:pt idx="21">
                  <c:v>10728.438004122774</c:v>
                </c:pt>
                <c:pt idx="22">
                  <c:v>10738.581926901958</c:v>
                </c:pt>
                <c:pt idx="23">
                  <c:v>10748.782074794512</c:v>
                </c:pt>
                <c:pt idx="24">
                  <c:v>10758.931908806733</c:v>
                </c:pt>
                <c:pt idx="25">
                  <c:v>10769.078792588931</c:v>
                </c:pt>
                <c:pt idx="26">
                  <c:v>10779.222726998643</c:v>
                </c:pt>
                <c:pt idx="27">
                  <c:v>10789.363712893171</c:v>
                </c:pt>
                <c:pt idx="28">
                  <c:v>10799.50175112953</c:v>
                </c:pt>
                <c:pt idx="29">
                  <c:v>10809.636842564541</c:v>
                </c:pt>
                <c:pt idx="30">
                  <c:v>10819.768988054715</c:v>
                </c:pt>
                <c:pt idx="31">
                  <c:v>10829.898188456358</c:v>
                </c:pt>
                <c:pt idx="32">
                  <c:v>10840.024361073469</c:v>
                </c:pt>
                <c:pt idx="33">
                  <c:v>10850.147594726979</c:v>
                </c:pt>
                <c:pt idx="34">
                  <c:v>10860.27</c:v>
                </c:pt>
                <c:pt idx="35">
                  <c:v>10870.384398115904</c:v>
                </c:pt>
                <c:pt idx="36">
                  <c:v>10880.498807032056</c:v>
                </c:pt>
                <c:pt idx="37">
                  <c:v>10892.054139656932</c:v>
                </c:pt>
                <c:pt idx="38">
                  <c:v>10900.718708076534</c:v>
                </c:pt>
                <c:pt idx="39">
                  <c:v>10910.824299785307</c:v>
                </c:pt>
                <c:pt idx="40">
                  <c:v>10920.926954123881</c:v>
                </c:pt>
                <c:pt idx="41">
                  <c:v>10931.03</c:v>
                </c:pt>
                <c:pt idx="42">
                  <c:v>10941.121054017342</c:v>
                </c:pt>
                <c:pt idx="43">
                  <c:v>10951.213701524848</c:v>
                </c:pt>
                <c:pt idx="44">
                  <c:v>10961.30341542462</c:v>
                </c:pt>
                <c:pt idx="45">
                  <c:v>10971.390196569364</c:v>
                </c:pt>
                <c:pt idx="46">
                  <c:v>10981.474045811545</c:v>
                </c:pt>
                <c:pt idx="47">
                  <c:v>10991.554964003362</c:v>
                </c:pt>
                <c:pt idx="48">
                  <c:v>11001.632951996789</c:v>
                </c:pt>
                <c:pt idx="49">
                  <c:v>11011.70801064353</c:v>
                </c:pt>
                <c:pt idx="50">
                  <c:v>11021.780140795059</c:v>
                </c:pt>
                <c:pt idx="51">
                  <c:v>11031.849343302592</c:v>
                </c:pt>
                <c:pt idx="52">
                  <c:v>11041.915619017109</c:v>
                </c:pt>
                <c:pt idx="53">
                  <c:v>11051.978968789323</c:v>
                </c:pt>
                <c:pt idx="54">
                  <c:v>11062.033469225782</c:v>
                </c:pt>
                <c:pt idx="55">
                  <c:v>11072.085059562438</c:v>
                </c:pt>
                <c:pt idx="56">
                  <c:v>11081.342567999885</c:v>
                </c:pt>
                <c:pt idx="57">
                  <c:v>11092.79</c:v>
                </c:pt>
                <c:pt idx="58">
                  <c:v>11101.369476559041</c:v>
                </c:pt>
                <c:pt idx="59">
                  <c:v>11111.378197143207</c:v>
                </c:pt>
                <c:pt idx="60">
                  <c:v>11122.137222314121</c:v>
                </c:pt>
              </c:numCache>
            </c:numRef>
          </c:val>
          <c:extLst>
            <c:ext xmlns:c16="http://schemas.microsoft.com/office/drawing/2014/chart" uri="{C3380CC4-5D6E-409C-BE32-E72D297353CC}">
              <c16:uniqueId val="{00000000-69F4-42D0-BEAA-6872FFEBB960}"/>
            </c:ext>
          </c:extLst>
        </c:ser>
        <c:dLbls>
          <c:showLegendKey val="0"/>
          <c:showVal val="0"/>
          <c:showCatName val="0"/>
          <c:showSerName val="0"/>
          <c:showPercent val="0"/>
          <c:showBubbleSize val="0"/>
        </c:dLbls>
        <c:gapWidth val="219"/>
        <c:axId val="814482320"/>
        <c:axId val="509784752"/>
      </c:barChart>
      <c:lineChart>
        <c:grouping val="standard"/>
        <c:varyColors val="0"/>
        <c:ser>
          <c:idx val="1"/>
          <c:order val="1"/>
          <c:tx>
            <c:v>Rendements</c:v>
          </c:tx>
          <c:spPr>
            <a:ln w="28575" cap="rnd">
              <a:solidFill>
                <a:schemeClr val="accent2"/>
              </a:solidFill>
              <a:round/>
            </a:ln>
            <a:effectLst/>
          </c:spPr>
          <c:marker>
            <c:symbol val="none"/>
          </c:marker>
          <c:cat>
            <c:numRef>
              <c:f>'https://africabrightcapital.sharepoint.com/sites/ABSSecurities/Documents partages/3- OPCVM/Dépositaires OPCVM/1- Contrôle dépositaire/AB Cash/[Fichier de valorisation - FCP AB CASH.xlsx]Historique VL '!$A$58:$A$118</c:f>
              <c:numCache>
                <c:formatCode>General</c:formatCode>
                <c:ptCount val="61"/>
                <c:pt idx="0">
                  <c:v>44805</c:v>
                </c:pt>
                <c:pt idx="1">
                  <c:v>44812</c:v>
                </c:pt>
                <c:pt idx="2">
                  <c:v>44819</c:v>
                </c:pt>
                <c:pt idx="3">
                  <c:v>44826</c:v>
                </c:pt>
                <c:pt idx="4">
                  <c:v>44833</c:v>
                </c:pt>
                <c:pt idx="5">
                  <c:v>44840</c:v>
                </c:pt>
                <c:pt idx="6">
                  <c:v>44847</c:v>
                </c:pt>
                <c:pt idx="7">
                  <c:v>44854</c:v>
                </c:pt>
                <c:pt idx="8">
                  <c:v>44861</c:v>
                </c:pt>
                <c:pt idx="9">
                  <c:v>44868</c:v>
                </c:pt>
                <c:pt idx="10">
                  <c:v>44875</c:v>
                </c:pt>
                <c:pt idx="11">
                  <c:v>44882</c:v>
                </c:pt>
                <c:pt idx="12">
                  <c:v>44889</c:v>
                </c:pt>
                <c:pt idx="13">
                  <c:v>44896</c:v>
                </c:pt>
                <c:pt idx="14">
                  <c:v>44903</c:v>
                </c:pt>
                <c:pt idx="15">
                  <c:v>44910</c:v>
                </c:pt>
                <c:pt idx="16">
                  <c:v>44917</c:v>
                </c:pt>
                <c:pt idx="17">
                  <c:v>44924</c:v>
                </c:pt>
                <c:pt idx="18">
                  <c:v>44931</c:v>
                </c:pt>
                <c:pt idx="19">
                  <c:v>44938</c:v>
                </c:pt>
                <c:pt idx="20">
                  <c:v>44945</c:v>
                </c:pt>
                <c:pt idx="21">
                  <c:v>44952</c:v>
                </c:pt>
                <c:pt idx="22">
                  <c:v>44959</c:v>
                </c:pt>
                <c:pt idx="23">
                  <c:v>44966</c:v>
                </c:pt>
                <c:pt idx="24">
                  <c:v>44973</c:v>
                </c:pt>
                <c:pt idx="25">
                  <c:v>44980</c:v>
                </c:pt>
                <c:pt idx="26">
                  <c:v>44987</c:v>
                </c:pt>
                <c:pt idx="27">
                  <c:v>44994</c:v>
                </c:pt>
                <c:pt idx="28">
                  <c:v>45001</c:v>
                </c:pt>
                <c:pt idx="29">
                  <c:v>45008</c:v>
                </c:pt>
                <c:pt idx="30">
                  <c:v>45015</c:v>
                </c:pt>
                <c:pt idx="31">
                  <c:v>45022</c:v>
                </c:pt>
                <c:pt idx="32">
                  <c:v>45029</c:v>
                </c:pt>
                <c:pt idx="33">
                  <c:v>45036</c:v>
                </c:pt>
                <c:pt idx="34">
                  <c:v>45043</c:v>
                </c:pt>
                <c:pt idx="35">
                  <c:v>45050</c:v>
                </c:pt>
                <c:pt idx="36">
                  <c:v>45057</c:v>
                </c:pt>
                <c:pt idx="37">
                  <c:v>45065</c:v>
                </c:pt>
                <c:pt idx="38">
                  <c:v>45071</c:v>
                </c:pt>
                <c:pt idx="39">
                  <c:v>45078</c:v>
                </c:pt>
                <c:pt idx="40">
                  <c:v>45085</c:v>
                </c:pt>
                <c:pt idx="41">
                  <c:v>45092</c:v>
                </c:pt>
                <c:pt idx="42">
                  <c:v>45099</c:v>
                </c:pt>
                <c:pt idx="43">
                  <c:v>45106</c:v>
                </c:pt>
                <c:pt idx="44">
                  <c:v>45113</c:v>
                </c:pt>
                <c:pt idx="45">
                  <c:v>45120</c:v>
                </c:pt>
                <c:pt idx="46">
                  <c:v>45127</c:v>
                </c:pt>
                <c:pt idx="47">
                  <c:v>45134</c:v>
                </c:pt>
                <c:pt idx="48">
                  <c:v>45141</c:v>
                </c:pt>
                <c:pt idx="49">
                  <c:v>45148</c:v>
                </c:pt>
                <c:pt idx="50">
                  <c:v>45155</c:v>
                </c:pt>
                <c:pt idx="51">
                  <c:v>45162</c:v>
                </c:pt>
                <c:pt idx="52">
                  <c:v>45169</c:v>
                </c:pt>
                <c:pt idx="53">
                  <c:v>45176</c:v>
                </c:pt>
                <c:pt idx="54">
                  <c:v>45183</c:v>
                </c:pt>
                <c:pt idx="55">
                  <c:v>45190</c:v>
                </c:pt>
                <c:pt idx="56">
                  <c:v>45197</c:v>
                </c:pt>
                <c:pt idx="57">
                  <c:v>45204</c:v>
                </c:pt>
                <c:pt idx="58">
                  <c:v>45211</c:v>
                </c:pt>
                <c:pt idx="59">
                  <c:v>45218</c:v>
                </c:pt>
                <c:pt idx="60">
                  <c:v>45225</c:v>
                </c:pt>
              </c:numCache>
            </c:numRef>
          </c:cat>
          <c:val>
            <c:numRef>
              <c:f>'https://africabrightcapital.sharepoint.com/sites/ABSSecurities/Documents partages/3- OPCVM/Dépositaires OPCVM/1- Contrôle dépositaire/AB Cash/[Fichier de valorisation - FCP AB CASH.xlsx]Historique VL '!$K$58:$K$118</c:f>
              <c:numCache>
                <c:formatCode>General</c:formatCode>
                <c:ptCount val="61"/>
                <c:pt idx="0">
                  <c:v>5.3477241214808346E-2</c:v>
                </c:pt>
                <c:pt idx="1">
                  <c:v>5.3368311697602477E-2</c:v>
                </c:pt>
                <c:pt idx="2">
                  <c:v>5.3313607520110828E-2</c:v>
                </c:pt>
                <c:pt idx="3">
                  <c:v>5.3259015350246353E-2</c:v>
                </c:pt>
                <c:pt idx="4">
                  <c:v>0.05</c:v>
                </c:pt>
                <c:pt idx="5">
                  <c:v>5.0999999999999997E-2</c:v>
                </c:pt>
                <c:pt idx="6">
                  <c:v>5.1299999999999998E-2</c:v>
                </c:pt>
                <c:pt idx="7">
                  <c:v>5.1700000000000003E-2</c:v>
                </c:pt>
                <c:pt idx="8">
                  <c:v>5.2876755556994004E-2</c:v>
                </c:pt>
                <c:pt idx="9">
                  <c:v>5.3699999999999998E-2</c:v>
                </c:pt>
                <c:pt idx="10">
                  <c:v>5.4503885308740063E-2</c:v>
                </c:pt>
                <c:pt idx="11">
                  <c:v>5.5800000000000002E-2</c:v>
                </c:pt>
                <c:pt idx="12">
                  <c:v>4.5400000000000003E-2</c:v>
                </c:pt>
                <c:pt idx="13">
                  <c:v>4.6100000000000002E-2</c:v>
                </c:pt>
                <c:pt idx="14">
                  <c:v>4.6699999999999998E-2</c:v>
                </c:pt>
                <c:pt idx="15">
                  <c:v>4.6899999999999997E-2</c:v>
                </c:pt>
                <c:pt idx="16">
                  <c:v>4.7E-2</c:v>
                </c:pt>
                <c:pt idx="17">
                  <c:v>4.7E-2</c:v>
                </c:pt>
                <c:pt idx="18">
                  <c:v>4.7E-2</c:v>
                </c:pt>
                <c:pt idx="19">
                  <c:v>4.7E-2</c:v>
                </c:pt>
                <c:pt idx="20">
                  <c:v>4.6800000000000001E-2</c:v>
                </c:pt>
                <c:pt idx="21">
                  <c:v>4.1399999999999999E-2</c:v>
                </c:pt>
                <c:pt idx="22">
                  <c:v>4.1500000000000002E-2</c:v>
                </c:pt>
                <c:pt idx="23">
                  <c:v>4.6699999999999998E-2</c:v>
                </c:pt>
                <c:pt idx="24">
                  <c:v>4.6600000000000003E-2</c:v>
                </c:pt>
                <c:pt idx="25">
                  <c:v>4.6600000000000003E-2</c:v>
                </c:pt>
                <c:pt idx="26">
                  <c:v>4.65E-2</c:v>
                </c:pt>
                <c:pt idx="27">
                  <c:v>4.65E-2</c:v>
                </c:pt>
                <c:pt idx="28">
                  <c:v>4.6399999999999997E-2</c:v>
                </c:pt>
                <c:pt idx="29">
                  <c:v>4.6399999999999997E-2</c:v>
                </c:pt>
                <c:pt idx="30">
                  <c:v>4.6399999999999997E-2</c:v>
                </c:pt>
                <c:pt idx="31">
                  <c:v>4.6300000000000001E-2</c:v>
                </c:pt>
                <c:pt idx="32">
                  <c:v>4.6199999999999998E-2</c:v>
                </c:pt>
                <c:pt idx="33">
                  <c:v>4.82E-2</c:v>
                </c:pt>
                <c:pt idx="34">
                  <c:v>4.9684491775045636E-2</c:v>
                </c:pt>
                <c:pt idx="35">
                  <c:v>4.6100000000000002E-2</c:v>
                </c:pt>
                <c:pt idx="36">
                  <c:v>4.5999999999999999E-2</c:v>
                </c:pt>
                <c:pt idx="37">
                  <c:v>4.6600000000000003E-2</c:v>
                </c:pt>
                <c:pt idx="38">
                  <c:v>4.58E-2</c:v>
                </c:pt>
                <c:pt idx="39">
                  <c:v>4.58E-2</c:v>
                </c:pt>
                <c:pt idx="40">
                  <c:v>4.58E-2</c:v>
                </c:pt>
                <c:pt idx="41">
                  <c:v>4.5699999999999998E-2</c:v>
                </c:pt>
                <c:pt idx="42">
                  <c:v>4.5699999999999998E-2</c:v>
                </c:pt>
                <c:pt idx="43">
                  <c:v>4.5600000000000002E-2</c:v>
                </c:pt>
                <c:pt idx="44">
                  <c:v>4.5600000000000002E-2</c:v>
                </c:pt>
                <c:pt idx="45">
                  <c:v>4.5600000000000002E-2</c:v>
                </c:pt>
                <c:pt idx="46">
                  <c:v>4.5600000000000002E-2</c:v>
                </c:pt>
                <c:pt idx="47">
                  <c:v>4.5600000000000002E-2</c:v>
                </c:pt>
                <c:pt idx="48">
                  <c:v>4.5400000000000003E-2</c:v>
                </c:pt>
                <c:pt idx="49">
                  <c:v>4.53E-2</c:v>
                </c:pt>
                <c:pt idx="50">
                  <c:v>4.5199999999999997E-2</c:v>
                </c:pt>
                <c:pt idx="51">
                  <c:v>4.5100000000000001E-2</c:v>
                </c:pt>
                <c:pt idx="52">
                  <c:v>4.4600000000000001E-2</c:v>
                </c:pt>
                <c:pt idx="53">
                  <c:v>4.4900000000000002E-2</c:v>
                </c:pt>
                <c:pt idx="54">
                  <c:v>4.48E-2</c:v>
                </c:pt>
                <c:pt idx="55">
                  <c:v>4.48E-2</c:v>
                </c:pt>
                <c:pt idx="56">
                  <c:v>4.48E-2</c:v>
                </c:pt>
                <c:pt idx="57">
                  <c:v>4.48E-2</c:v>
                </c:pt>
                <c:pt idx="58">
                  <c:v>4.9699999999999994E-2</c:v>
                </c:pt>
                <c:pt idx="59">
                  <c:v>4.9699999999999994E-2</c:v>
                </c:pt>
                <c:pt idx="60">
                  <c:v>5.0200000000000002E-2</c:v>
                </c:pt>
              </c:numCache>
            </c:numRef>
          </c:val>
          <c:smooth val="0"/>
          <c:extLst>
            <c:ext xmlns:c16="http://schemas.microsoft.com/office/drawing/2014/chart" uri="{C3380CC4-5D6E-409C-BE32-E72D297353CC}">
              <c16:uniqueId val="{00000001-69F4-42D0-BEAA-6872FFEBB960}"/>
            </c:ext>
          </c:extLst>
        </c:ser>
        <c:dLbls>
          <c:showLegendKey val="0"/>
          <c:showVal val="0"/>
          <c:showCatName val="0"/>
          <c:showSerName val="0"/>
          <c:showPercent val="0"/>
          <c:showBubbleSize val="0"/>
        </c:dLbls>
        <c:marker val="1"/>
        <c:smooth val="0"/>
        <c:axId val="814485104"/>
        <c:axId val="509785712"/>
      </c:lineChart>
      <c:catAx>
        <c:axId val="814482320"/>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3660000" spcFirstLastPara="1" vertOverflow="ellipsis"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509784752"/>
        <c:crosses val="autoZero"/>
        <c:auto val="0"/>
        <c:lblAlgn val="ctr"/>
        <c:lblOffset val="100"/>
        <c:tickLblSkip val="1"/>
        <c:noMultiLvlLbl val="0"/>
      </c:catAx>
      <c:valAx>
        <c:axId val="5097847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900">
                    <a:solidFill>
                      <a:schemeClr val="tx1"/>
                    </a:solidFill>
                    <a:latin typeface="Avenir" pitchFamily="50" charset="0"/>
                  </a:rPr>
                  <a:t>Valerus Liquidatives</a:t>
                </a:r>
              </a:p>
            </c:rich>
          </c:tx>
          <c:layout>
            <c:manualLayout>
              <c:xMode val="edge"/>
              <c:yMode val="edge"/>
              <c:x val="1.3614121917945704E-2"/>
              <c:y val="0.216473122677847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814482320"/>
        <c:crosses val="autoZero"/>
        <c:crossBetween val="between"/>
      </c:valAx>
      <c:valAx>
        <c:axId val="5097857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900">
                    <a:solidFill>
                      <a:schemeClr val="tx1"/>
                    </a:solidFill>
                    <a:latin typeface="Avenir" pitchFamily="50" charset="0"/>
                  </a:rPr>
                  <a:t>Rendements</a:t>
                </a:r>
              </a:p>
            </c:rich>
          </c:tx>
          <c:layout>
            <c:manualLayout>
              <c:xMode val="edge"/>
              <c:yMode val="edge"/>
              <c:x val="0.95880870537338403"/>
              <c:y val="0.282732658417697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crossAx val="814485104"/>
        <c:crosses val="max"/>
        <c:crossBetween val="between"/>
      </c:valAx>
      <c:catAx>
        <c:axId val="814485104"/>
        <c:scaling>
          <c:orientation val="minMax"/>
        </c:scaling>
        <c:delete val="1"/>
        <c:axPos val="b"/>
        <c:numFmt formatCode="General" sourceLinked="1"/>
        <c:majorTickMark val="out"/>
        <c:minorTickMark val="none"/>
        <c:tickLblPos val="nextTo"/>
        <c:crossAx val="5097857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pitchFamily="50"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Avenir" pitchFamily="50" charset="0"/>
                <a:ea typeface="+mn-ea"/>
                <a:cs typeface="+mn-cs"/>
              </a:defRPr>
            </a:pPr>
            <a:r>
              <a:rPr lang="fr-FR" sz="1000">
                <a:solidFill>
                  <a:sysClr val="windowText" lastClr="000000"/>
                </a:solidFill>
              </a:rPr>
              <a:t>Evolution des indices</a:t>
            </a:r>
          </a:p>
        </c:rich>
      </c:tx>
      <c:overlay val="0"/>
      <c:spPr>
        <a:noFill/>
        <a:ln>
          <a:noFill/>
        </a:ln>
        <a:effectLst/>
      </c:spPr>
      <c:txPr>
        <a:bodyPr rot="0" spcFirstLastPara="1" vertOverflow="ellipsis" vert="horz" wrap="square" anchor="ctr" anchorCtr="1"/>
        <a:lstStyle/>
        <a:p>
          <a:pPr>
            <a:defRPr sz="1000" b="0" i="0" u="none" strike="noStrike" kern="1200" spc="0" baseline="0">
              <a:solidFill>
                <a:sysClr val="windowText" lastClr="000000"/>
              </a:solidFill>
              <a:latin typeface="Avenir" pitchFamily="50" charset="0"/>
              <a:ea typeface="+mn-ea"/>
              <a:cs typeface="+mn-cs"/>
            </a:defRPr>
          </a:pPr>
          <a:endParaRPr lang="en-US"/>
        </a:p>
      </c:txPr>
    </c:title>
    <c:autoTitleDeleted val="0"/>
    <c:plotArea>
      <c:layout>
        <c:manualLayout>
          <c:layoutTarget val="inner"/>
          <c:xMode val="edge"/>
          <c:yMode val="edge"/>
          <c:x val="0.12325378923875377"/>
          <c:y val="0.16374598646633193"/>
          <c:w val="0.73483562107225964"/>
          <c:h val="0.54608729665677269"/>
        </c:manualLayout>
      </c:layout>
      <c:lineChart>
        <c:grouping val="standard"/>
        <c:varyColors val="0"/>
        <c:ser>
          <c:idx val="1"/>
          <c:order val="1"/>
          <c:tx>
            <c:strRef>
              <c:f>'[Weekly Market_VF.xlsx]BRVM'!$I$79</c:f>
              <c:strCache>
                <c:ptCount val="1"/>
                <c:pt idx="0">
                  <c:v>BRVMC</c:v>
                </c:pt>
              </c:strCache>
            </c:strRef>
          </c:tx>
          <c:spPr>
            <a:ln w="28575" cap="rnd">
              <a:solidFill>
                <a:schemeClr val="accent2"/>
              </a:solidFill>
              <a:round/>
            </a:ln>
            <a:effectLst/>
          </c:spPr>
          <c:marker>
            <c:symbol val="none"/>
          </c:marker>
          <c:cat>
            <c:numRef>
              <c:f>'[Weekly Market_VF.xlsx]BRVM'!$B$318:$B$322</c:f>
              <c:numCache>
                <c:formatCode>m/d/yyyy</c:formatCode>
                <c:ptCount val="5"/>
                <c:pt idx="0">
                  <c:v>45236</c:v>
                </c:pt>
                <c:pt idx="1">
                  <c:v>45237</c:v>
                </c:pt>
                <c:pt idx="2">
                  <c:v>45238</c:v>
                </c:pt>
                <c:pt idx="3">
                  <c:v>45239</c:v>
                </c:pt>
                <c:pt idx="4">
                  <c:v>45240</c:v>
                </c:pt>
              </c:numCache>
            </c:numRef>
          </c:cat>
          <c:val>
            <c:numRef>
              <c:f>'[Weekly Market_VF.xlsx]BRVM'!$N$318:$N$322</c:f>
              <c:numCache>
                <c:formatCode>General</c:formatCode>
                <c:ptCount val="5"/>
                <c:pt idx="0">
                  <c:v>209.28</c:v>
                </c:pt>
                <c:pt idx="1">
                  <c:v>209.31</c:v>
                </c:pt>
                <c:pt idx="2">
                  <c:v>209.29</c:v>
                </c:pt>
                <c:pt idx="3">
                  <c:v>209.59</c:v>
                </c:pt>
                <c:pt idx="4">
                  <c:v>210.16</c:v>
                </c:pt>
              </c:numCache>
            </c:numRef>
          </c:val>
          <c:smooth val="0"/>
          <c:extLst>
            <c:ext xmlns:c16="http://schemas.microsoft.com/office/drawing/2014/chart" uri="{C3380CC4-5D6E-409C-BE32-E72D297353CC}">
              <c16:uniqueId val="{00000000-9963-491F-86BC-A273BAE7B1FD}"/>
            </c:ext>
          </c:extLst>
        </c:ser>
        <c:ser>
          <c:idx val="0"/>
          <c:order val="0"/>
          <c:tx>
            <c:strRef>
              <c:f>'[Weekly Market_VF.xlsx]BRVM'!$A$79</c:f>
              <c:strCache>
                <c:ptCount val="1"/>
                <c:pt idx="0">
                  <c:v>BRVMPR</c:v>
                </c:pt>
              </c:strCache>
            </c:strRef>
          </c:tx>
          <c:spPr>
            <a:ln w="28575" cap="rnd">
              <a:solidFill>
                <a:schemeClr val="accent1"/>
              </a:solidFill>
              <a:round/>
            </a:ln>
            <a:effectLst/>
          </c:spPr>
          <c:marker>
            <c:symbol val="none"/>
          </c:marker>
          <c:cat>
            <c:numRef>
              <c:f>'[Weekly Market_VF.xlsx]BRVM'!$B$318:$B$322</c:f>
              <c:numCache>
                <c:formatCode>m/d/yyyy</c:formatCode>
                <c:ptCount val="5"/>
                <c:pt idx="0">
                  <c:v>45236</c:v>
                </c:pt>
                <c:pt idx="1">
                  <c:v>45237</c:v>
                </c:pt>
                <c:pt idx="2">
                  <c:v>45238</c:v>
                </c:pt>
                <c:pt idx="3">
                  <c:v>45239</c:v>
                </c:pt>
                <c:pt idx="4">
                  <c:v>45240</c:v>
                </c:pt>
              </c:numCache>
            </c:numRef>
          </c:cat>
          <c:val>
            <c:numRef>
              <c:f>'[Weekly Market_VF.xlsx]BRVM'!$F$288:$F$292</c:f>
              <c:numCache>
                <c:formatCode>General</c:formatCode>
                <c:ptCount val="5"/>
                <c:pt idx="0">
                  <c:v>105.52</c:v>
                </c:pt>
                <c:pt idx="1">
                  <c:v>105.08</c:v>
                </c:pt>
                <c:pt idx="2">
                  <c:v>105.55</c:v>
                </c:pt>
                <c:pt idx="3">
                  <c:v>105.39</c:v>
                </c:pt>
                <c:pt idx="4">
                  <c:v>104.81</c:v>
                </c:pt>
              </c:numCache>
            </c:numRef>
          </c:val>
          <c:smooth val="0"/>
          <c:extLst>
            <c:ext xmlns:c16="http://schemas.microsoft.com/office/drawing/2014/chart" uri="{C3380CC4-5D6E-409C-BE32-E72D297353CC}">
              <c16:uniqueId val="{00000001-9963-491F-86BC-A273BAE7B1FD}"/>
            </c:ext>
          </c:extLst>
        </c:ser>
        <c:ser>
          <c:idx val="2"/>
          <c:order val="2"/>
          <c:tx>
            <c:strRef>
              <c:f>'[Weekly Market_VF.xlsx]BRVM'!$Q$79</c:f>
              <c:strCache>
                <c:ptCount val="1"/>
                <c:pt idx="0">
                  <c:v>BRVM30</c:v>
                </c:pt>
              </c:strCache>
            </c:strRef>
          </c:tx>
          <c:spPr>
            <a:ln w="28575" cap="rnd">
              <a:solidFill>
                <a:schemeClr val="accent3"/>
              </a:solidFill>
              <a:round/>
            </a:ln>
            <a:effectLst/>
          </c:spPr>
          <c:marker>
            <c:symbol val="none"/>
          </c:marker>
          <c:cat>
            <c:numRef>
              <c:f>'[Weekly Market_VF.xlsx]BRVM'!$B$318:$B$322</c:f>
              <c:numCache>
                <c:formatCode>m/d/yyyy</c:formatCode>
                <c:ptCount val="5"/>
                <c:pt idx="0">
                  <c:v>45236</c:v>
                </c:pt>
                <c:pt idx="1">
                  <c:v>45237</c:v>
                </c:pt>
                <c:pt idx="2">
                  <c:v>45238</c:v>
                </c:pt>
                <c:pt idx="3">
                  <c:v>45239</c:v>
                </c:pt>
                <c:pt idx="4">
                  <c:v>45240</c:v>
                </c:pt>
              </c:numCache>
            </c:numRef>
          </c:cat>
          <c:val>
            <c:numRef>
              <c:f>'[Weekly Market_VF.xlsx]BRVM'!$V$318:$V$322</c:f>
              <c:numCache>
                <c:formatCode>General</c:formatCode>
                <c:ptCount val="5"/>
                <c:pt idx="0">
                  <c:v>105.4</c:v>
                </c:pt>
                <c:pt idx="1">
                  <c:v>105.49</c:v>
                </c:pt>
                <c:pt idx="2">
                  <c:v>105.49</c:v>
                </c:pt>
                <c:pt idx="3">
                  <c:v>105.62</c:v>
                </c:pt>
                <c:pt idx="4">
                  <c:v>106.04</c:v>
                </c:pt>
              </c:numCache>
            </c:numRef>
          </c:val>
          <c:smooth val="0"/>
          <c:extLst>
            <c:ext xmlns:c16="http://schemas.microsoft.com/office/drawing/2014/chart" uri="{C3380CC4-5D6E-409C-BE32-E72D297353CC}">
              <c16:uniqueId val="{00000002-9963-491F-86BC-A273BAE7B1FD}"/>
            </c:ext>
          </c:extLst>
        </c:ser>
        <c:dLbls>
          <c:showLegendKey val="0"/>
          <c:showVal val="0"/>
          <c:showCatName val="0"/>
          <c:showSerName val="0"/>
          <c:showPercent val="0"/>
          <c:showBubbleSize val="0"/>
        </c:dLbls>
        <c:smooth val="0"/>
        <c:axId val="787097679"/>
        <c:axId val="787083951"/>
      </c:lineChart>
      <c:dateAx>
        <c:axId val="787097679"/>
        <c:scaling>
          <c:orientation val="minMax"/>
          <c:min val="45236"/>
        </c:scaling>
        <c:delete val="0"/>
        <c:axPos val="b"/>
        <c:numFmt formatCode="dd/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crossAx val="787083951"/>
        <c:crosses val="autoZero"/>
        <c:auto val="1"/>
        <c:lblOffset val="100"/>
        <c:baseTimeUnit val="days"/>
      </c:dateAx>
      <c:valAx>
        <c:axId val="787083951"/>
        <c:scaling>
          <c:orientation val="minMax"/>
          <c:min val="8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crossAx val="787097679"/>
        <c:crosses val="autoZero"/>
        <c:crossBetween val="between"/>
        <c:majorUnit val="10"/>
      </c:valAx>
      <c:spPr>
        <a:noFill/>
        <a:ln>
          <a:noFill/>
        </a:ln>
        <a:effectLst/>
      </c:spPr>
    </c:plotArea>
    <c:legend>
      <c:legendPos val="b"/>
      <c:layout>
        <c:manualLayout>
          <c:xMode val="edge"/>
          <c:yMode val="edge"/>
          <c:x val="0.18954950007095836"/>
          <c:y val="0.84455385684668538"/>
          <c:w val="0.48848951652149264"/>
          <c:h val="8.265079512428502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venir" pitchFamily="50"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ysClr val="windowText" lastClr="000000"/>
                </a:solidFill>
                <a:latin typeface="+mn-lt"/>
                <a:ea typeface="+mn-ea"/>
                <a:cs typeface="+mn-cs"/>
              </a:defRPr>
            </a:pPr>
            <a:r>
              <a:rPr lang="fr-FR" sz="800" b="1" i="0" baseline="0">
                <a:solidFill>
                  <a:sysClr val="windowText" lastClr="000000"/>
                </a:solidFill>
                <a:effectLst/>
                <a:latin typeface="Avenir "/>
              </a:rPr>
              <a:t>Volume et valeur des transactions sur le Compartiment Actions</a:t>
            </a:r>
            <a:endParaRPr lang="fr-FR" sz="800" b="1">
              <a:solidFill>
                <a:sysClr val="windowText" lastClr="000000"/>
              </a:solidFill>
              <a:effectLst/>
              <a:latin typeface="Avenir "/>
            </a:endParaRPr>
          </a:p>
        </c:rich>
      </c:tx>
      <c:layout>
        <c:manualLayout>
          <c:xMode val="edge"/>
          <c:yMode val="edge"/>
          <c:x val="0.14492623406594299"/>
          <c:y val="2.845864781555629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0535805285562378"/>
          <c:y val="0.15026083215316494"/>
          <c:w val="0.58944569201865815"/>
          <c:h val="0.63638862496937543"/>
        </c:manualLayout>
      </c:layout>
      <c:barChart>
        <c:barDir val="col"/>
        <c:grouping val="clustered"/>
        <c:varyColors val="0"/>
        <c:ser>
          <c:idx val="0"/>
          <c:order val="0"/>
          <c:tx>
            <c:strRef>
              <c:f>'[Weekly Market_VF.xlsx]BRVM1'!$M$3</c:f>
              <c:strCache>
                <c:ptCount val="1"/>
                <c:pt idx="0">
                  <c:v>Volume</c:v>
                </c:pt>
              </c:strCache>
            </c:strRef>
          </c:tx>
          <c:spPr>
            <a:solidFill>
              <a:srgbClr val="1F5FA0"/>
            </a:solidFill>
            <a:ln>
              <a:noFill/>
            </a:ln>
            <a:effectLst/>
          </c:spPr>
          <c:invertIfNegative val="0"/>
          <c:cat>
            <c:numRef>
              <c:f>'[Weekly Market_VF.xlsx]BRVM1'!$A$776:$A$780</c:f>
              <c:numCache>
                <c:formatCode>m/d/yyyy</c:formatCode>
                <c:ptCount val="5"/>
                <c:pt idx="0">
                  <c:v>45236</c:v>
                </c:pt>
                <c:pt idx="1">
                  <c:v>45237</c:v>
                </c:pt>
                <c:pt idx="2">
                  <c:v>45238</c:v>
                </c:pt>
                <c:pt idx="3">
                  <c:v>45239</c:v>
                </c:pt>
                <c:pt idx="4">
                  <c:v>45240</c:v>
                </c:pt>
              </c:numCache>
            </c:numRef>
          </c:cat>
          <c:val>
            <c:numRef>
              <c:f>'[Weekly Market_VF.xlsx]BRVM1'!$B$776:$B$780</c:f>
              <c:numCache>
                <c:formatCode>#,##0</c:formatCode>
                <c:ptCount val="5"/>
                <c:pt idx="0">
                  <c:v>283165</c:v>
                </c:pt>
                <c:pt idx="1">
                  <c:v>130316</c:v>
                </c:pt>
                <c:pt idx="2">
                  <c:v>881612</c:v>
                </c:pt>
                <c:pt idx="3">
                  <c:v>627360</c:v>
                </c:pt>
                <c:pt idx="4">
                  <c:v>2601360</c:v>
                </c:pt>
              </c:numCache>
            </c:numRef>
          </c:val>
          <c:extLst>
            <c:ext xmlns:c16="http://schemas.microsoft.com/office/drawing/2014/chart" uri="{C3380CC4-5D6E-409C-BE32-E72D297353CC}">
              <c16:uniqueId val="{00000000-7B12-4F26-AAA7-8125AC4B5742}"/>
            </c:ext>
          </c:extLst>
        </c:ser>
        <c:dLbls>
          <c:showLegendKey val="0"/>
          <c:showVal val="0"/>
          <c:showCatName val="0"/>
          <c:showSerName val="0"/>
          <c:showPercent val="0"/>
          <c:showBubbleSize val="0"/>
        </c:dLbls>
        <c:gapWidth val="50"/>
        <c:axId val="808190927"/>
        <c:axId val="808179695"/>
      </c:barChart>
      <c:lineChart>
        <c:grouping val="standard"/>
        <c:varyColors val="0"/>
        <c:ser>
          <c:idx val="1"/>
          <c:order val="1"/>
          <c:tx>
            <c:strRef>
              <c:f>'[Weekly Market_VF.xlsx]BRVM1'!$N$3</c:f>
              <c:strCache>
                <c:ptCount val="1"/>
                <c:pt idx="0">
                  <c:v>Valeur</c:v>
                </c:pt>
              </c:strCache>
            </c:strRef>
          </c:tx>
          <c:spPr>
            <a:ln w="25400" cap="rnd">
              <a:noFill/>
              <a:round/>
            </a:ln>
            <a:effectLst/>
          </c:spPr>
          <c:marker>
            <c:symbol val="triangle"/>
            <c:size val="7"/>
            <c:spPr>
              <a:solidFill>
                <a:sysClr val="window" lastClr="FFFFFF">
                  <a:lumMod val="50000"/>
                </a:sysClr>
              </a:solidFill>
              <a:ln w="9525">
                <a:noFill/>
              </a:ln>
              <a:effectLst/>
            </c:spPr>
          </c:marker>
          <c:cat>
            <c:numRef>
              <c:f>'[Weekly Market_VF.xlsx]BRVM1'!$A$776:$A$780</c:f>
              <c:numCache>
                <c:formatCode>m/d/yyyy</c:formatCode>
                <c:ptCount val="5"/>
                <c:pt idx="0">
                  <c:v>45236</c:v>
                </c:pt>
                <c:pt idx="1">
                  <c:v>45237</c:v>
                </c:pt>
                <c:pt idx="2">
                  <c:v>45238</c:v>
                </c:pt>
                <c:pt idx="3">
                  <c:v>45239</c:v>
                </c:pt>
                <c:pt idx="4">
                  <c:v>45240</c:v>
                </c:pt>
              </c:numCache>
            </c:numRef>
          </c:cat>
          <c:val>
            <c:numRef>
              <c:f>'[Weekly Market_VF.xlsx]BRVM1'!$D$776:$D$780</c:f>
              <c:numCache>
                <c:formatCode>#,##0</c:formatCode>
                <c:ptCount val="5"/>
                <c:pt idx="0">
                  <c:v>358204471</c:v>
                </c:pt>
                <c:pt idx="1">
                  <c:v>196206758</c:v>
                </c:pt>
                <c:pt idx="2">
                  <c:v>324128211</c:v>
                </c:pt>
                <c:pt idx="3">
                  <c:v>302096669</c:v>
                </c:pt>
                <c:pt idx="4">
                  <c:v>580765974</c:v>
                </c:pt>
              </c:numCache>
            </c:numRef>
          </c:val>
          <c:smooth val="0"/>
          <c:extLst>
            <c:ext xmlns:c16="http://schemas.microsoft.com/office/drawing/2014/chart" uri="{C3380CC4-5D6E-409C-BE32-E72D297353CC}">
              <c16:uniqueId val="{00000001-7B12-4F26-AAA7-8125AC4B5742}"/>
            </c:ext>
          </c:extLst>
        </c:ser>
        <c:dLbls>
          <c:showLegendKey val="0"/>
          <c:showVal val="0"/>
          <c:showCatName val="0"/>
          <c:showSerName val="0"/>
          <c:showPercent val="0"/>
          <c:showBubbleSize val="0"/>
        </c:dLbls>
        <c:marker val="1"/>
        <c:smooth val="0"/>
        <c:axId val="1280209839"/>
        <c:axId val="1280195695"/>
      </c:lineChart>
      <c:catAx>
        <c:axId val="808190927"/>
        <c:scaling>
          <c:orientation val="minMax"/>
        </c:scaling>
        <c:delete val="0"/>
        <c:axPos val="b"/>
        <c:numFmt formatCode="dd/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
                <a:ea typeface="+mn-ea"/>
                <a:cs typeface="+mn-cs"/>
              </a:defRPr>
            </a:pPr>
            <a:endParaRPr lang="en-US"/>
          </a:p>
        </c:txPr>
        <c:crossAx val="808179695"/>
        <c:crosses val="autoZero"/>
        <c:auto val="0"/>
        <c:lblAlgn val="ctr"/>
        <c:lblOffset val="100"/>
        <c:noMultiLvlLbl val="0"/>
      </c:catAx>
      <c:valAx>
        <c:axId val="808179695"/>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fr-FR" sz="900">
                    <a:solidFill>
                      <a:sysClr val="windowText" lastClr="000000"/>
                    </a:solidFill>
                    <a:latin typeface="Avenir "/>
                  </a:rPr>
                  <a:t>Volume en nombre </a:t>
                </a:r>
              </a:p>
            </c:rich>
          </c:tx>
          <c:layout>
            <c:manualLayout>
              <c:xMode val="edge"/>
              <c:yMode val="edge"/>
              <c:x val="6.0338665097203398E-2"/>
              <c:y val="0.275894571386374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
                <a:ea typeface="+mn-ea"/>
                <a:cs typeface="+mn-cs"/>
              </a:defRPr>
            </a:pPr>
            <a:endParaRPr lang="en-US"/>
          </a:p>
        </c:txPr>
        <c:crossAx val="808190927"/>
        <c:crosses val="autoZero"/>
        <c:crossBetween val="between"/>
        <c:dispUnits>
          <c:builtInUnit val="thousands"/>
        </c:dispUnits>
      </c:valAx>
      <c:valAx>
        <c:axId val="1280195695"/>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fr-FR" sz="900">
                    <a:solidFill>
                      <a:sysClr val="windowText" lastClr="000000"/>
                    </a:solidFill>
                    <a:latin typeface="Avenir "/>
                  </a:rPr>
                  <a:t>Valeur en Millions</a:t>
                </a:r>
                <a:r>
                  <a:rPr lang="fr-FR" sz="900" baseline="0">
                    <a:solidFill>
                      <a:sysClr val="windowText" lastClr="000000"/>
                    </a:solidFill>
                    <a:latin typeface="Avenir "/>
                  </a:rPr>
                  <a:t> de FCFA</a:t>
                </a:r>
                <a:endParaRPr lang="fr-FR" sz="900">
                  <a:solidFill>
                    <a:sysClr val="windowText" lastClr="000000"/>
                  </a:solidFill>
                  <a:latin typeface="Avenir "/>
                </a:endParaRPr>
              </a:p>
            </c:rich>
          </c:tx>
          <c:layout>
            <c:manualLayout>
              <c:xMode val="edge"/>
              <c:yMode val="edge"/>
              <c:x val="0.90559562407640226"/>
              <c:y val="0.136493870920100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
                <a:ea typeface="+mn-ea"/>
                <a:cs typeface="+mn-cs"/>
              </a:defRPr>
            </a:pPr>
            <a:endParaRPr lang="en-US"/>
          </a:p>
        </c:txPr>
        <c:crossAx val="1280209839"/>
        <c:crosses val="max"/>
        <c:crossBetween val="between"/>
        <c:dispUnits>
          <c:builtInUnit val="tenThousands"/>
        </c:dispUnits>
      </c:valAx>
      <c:dateAx>
        <c:axId val="1280209839"/>
        <c:scaling>
          <c:orientation val="minMax"/>
        </c:scaling>
        <c:delete val="1"/>
        <c:axPos val="b"/>
        <c:numFmt formatCode="m/d/yyyy" sourceLinked="1"/>
        <c:majorTickMark val="out"/>
        <c:minorTickMark val="none"/>
        <c:tickLblPos val="nextTo"/>
        <c:crossAx val="1280195695"/>
        <c:crosses val="autoZero"/>
        <c:auto val="1"/>
        <c:lblOffset val="100"/>
        <c:baseTimeUnit val="days"/>
      </c:dateAx>
      <c:spPr>
        <a:noFill/>
        <a:ln>
          <a:noFill/>
        </a:ln>
        <a:effectLst/>
      </c:spPr>
    </c:plotArea>
    <c:legend>
      <c:legendPos val="b"/>
      <c:layout>
        <c:manualLayout>
          <c:xMode val="edge"/>
          <c:yMode val="edge"/>
          <c:x val="0"/>
          <c:y val="0.89373218543283794"/>
          <c:w val="1"/>
          <c:h val="7.780932362906262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venir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ysClr val="windowText" lastClr="000000"/>
                </a:solidFill>
                <a:latin typeface="+mn-lt"/>
                <a:ea typeface="+mn-ea"/>
                <a:cs typeface="+mn-cs"/>
              </a:defRPr>
            </a:pPr>
            <a:r>
              <a:rPr lang="fr-FR" sz="800" b="1" i="0" baseline="0">
                <a:solidFill>
                  <a:sysClr val="windowText" lastClr="000000"/>
                </a:solidFill>
                <a:effectLst/>
                <a:latin typeface="Avenir "/>
              </a:rPr>
              <a:t>Volume et valeur des transactions sur le Compartiment Obligations</a:t>
            </a:r>
            <a:endParaRPr lang="fr-FR" sz="800" b="1">
              <a:solidFill>
                <a:sysClr val="windowText" lastClr="000000"/>
              </a:solidFill>
              <a:effectLst/>
              <a:latin typeface="Avenir "/>
            </a:endParaRPr>
          </a:p>
        </c:rich>
      </c:tx>
      <c:layout>
        <c:manualLayout>
          <c:xMode val="edge"/>
          <c:yMode val="edge"/>
          <c:x val="0.12493530011805293"/>
          <c:y val="3.6246470963177548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'[Weekly Market_VF.xlsx]BRVM1'!$G$2</c:f>
              <c:strCache>
                <c:ptCount val="1"/>
                <c:pt idx="0">
                  <c:v>Volume</c:v>
                </c:pt>
              </c:strCache>
            </c:strRef>
          </c:tx>
          <c:spPr>
            <a:solidFill>
              <a:schemeClr val="accent1"/>
            </a:solidFill>
            <a:ln>
              <a:noFill/>
            </a:ln>
            <a:effectLst/>
          </c:spPr>
          <c:invertIfNegative val="0"/>
          <c:dLbls>
            <c:delete val="1"/>
          </c:dLbls>
          <c:cat>
            <c:numRef>
              <c:f>'[Weekly Market_VF.xlsx]BRVM1'!$A$776:$A$780</c:f>
              <c:numCache>
                <c:formatCode>m/d/yyyy</c:formatCode>
                <c:ptCount val="5"/>
                <c:pt idx="0">
                  <c:v>45236</c:v>
                </c:pt>
                <c:pt idx="1">
                  <c:v>45237</c:v>
                </c:pt>
                <c:pt idx="2">
                  <c:v>45238</c:v>
                </c:pt>
                <c:pt idx="3">
                  <c:v>45239</c:v>
                </c:pt>
                <c:pt idx="4">
                  <c:v>45240</c:v>
                </c:pt>
              </c:numCache>
            </c:numRef>
          </c:cat>
          <c:val>
            <c:numRef>
              <c:f>'[Weekly Market_VF.xlsx]BRVM1'!$F$776:$F$780</c:f>
              <c:numCache>
                <c:formatCode>General</c:formatCode>
                <c:ptCount val="5"/>
                <c:pt idx="0" formatCode="#,##0">
                  <c:v>6200</c:v>
                </c:pt>
                <c:pt idx="1">
                  <c:v>86</c:v>
                </c:pt>
                <c:pt idx="2">
                  <c:v>9</c:v>
                </c:pt>
                <c:pt idx="3">
                  <c:v>46</c:v>
                </c:pt>
                <c:pt idx="4" formatCode="#,##0">
                  <c:v>98710</c:v>
                </c:pt>
              </c:numCache>
            </c:numRef>
          </c:val>
          <c:extLst>
            <c:ext xmlns:c16="http://schemas.microsoft.com/office/drawing/2014/chart" uri="{C3380CC4-5D6E-409C-BE32-E72D297353CC}">
              <c16:uniqueId val="{00000000-7D16-4CD1-82F8-C5F31DF8B897}"/>
            </c:ext>
          </c:extLst>
        </c:ser>
        <c:dLbls>
          <c:dLblPos val="outEnd"/>
          <c:showLegendKey val="0"/>
          <c:showVal val="1"/>
          <c:showCatName val="0"/>
          <c:showSerName val="0"/>
          <c:showPercent val="0"/>
          <c:showBubbleSize val="0"/>
        </c:dLbls>
        <c:gapWidth val="50"/>
        <c:axId val="1048809647"/>
        <c:axId val="1048811727"/>
      </c:barChart>
      <c:lineChart>
        <c:grouping val="standard"/>
        <c:varyColors val="0"/>
        <c:ser>
          <c:idx val="1"/>
          <c:order val="1"/>
          <c:tx>
            <c:strRef>
              <c:f>'[Weekly Market_VF.xlsx]BRVM1'!$I$2</c:f>
              <c:strCache>
                <c:ptCount val="1"/>
                <c:pt idx="0">
                  <c:v>Valeur</c:v>
                </c:pt>
              </c:strCache>
            </c:strRef>
          </c:tx>
          <c:spPr>
            <a:ln w="25400" cap="rnd">
              <a:noFill/>
              <a:round/>
            </a:ln>
            <a:effectLst/>
          </c:spPr>
          <c:marker>
            <c:symbol val="triangle"/>
            <c:size val="7"/>
            <c:spPr>
              <a:solidFill>
                <a:sysClr val="window" lastClr="FFFFFF">
                  <a:lumMod val="50000"/>
                </a:sysClr>
              </a:solidFill>
              <a:ln w="9525">
                <a:noFill/>
              </a:ln>
              <a:effectLst/>
            </c:spPr>
          </c:marker>
          <c:dLbls>
            <c:delete val="1"/>
          </c:dLbls>
          <c:cat>
            <c:numRef>
              <c:f>'[Weekly Market_VF.xlsx]BRVM1'!$A$776:$A$780</c:f>
              <c:numCache>
                <c:formatCode>m/d/yyyy</c:formatCode>
                <c:ptCount val="5"/>
                <c:pt idx="0">
                  <c:v>45236</c:v>
                </c:pt>
                <c:pt idx="1">
                  <c:v>45237</c:v>
                </c:pt>
                <c:pt idx="2">
                  <c:v>45238</c:v>
                </c:pt>
                <c:pt idx="3">
                  <c:v>45239</c:v>
                </c:pt>
                <c:pt idx="4">
                  <c:v>45240</c:v>
                </c:pt>
              </c:numCache>
            </c:numRef>
          </c:cat>
          <c:val>
            <c:numRef>
              <c:f>'[Weekly Market_VF.xlsx]BRVM1'!$H$776:$H$780</c:f>
              <c:numCache>
                <c:formatCode>#,##0</c:formatCode>
                <c:ptCount val="5"/>
                <c:pt idx="0">
                  <c:v>58370600</c:v>
                </c:pt>
                <c:pt idx="1">
                  <c:v>638800</c:v>
                </c:pt>
                <c:pt idx="2">
                  <c:v>32100</c:v>
                </c:pt>
                <c:pt idx="3">
                  <c:v>460000</c:v>
                </c:pt>
                <c:pt idx="4">
                  <c:v>948198700</c:v>
                </c:pt>
              </c:numCache>
            </c:numRef>
          </c:val>
          <c:smooth val="0"/>
          <c:extLst>
            <c:ext xmlns:c16="http://schemas.microsoft.com/office/drawing/2014/chart" uri="{C3380CC4-5D6E-409C-BE32-E72D297353CC}">
              <c16:uniqueId val="{00000001-7D16-4CD1-82F8-C5F31DF8B897}"/>
            </c:ext>
          </c:extLst>
        </c:ser>
        <c:dLbls>
          <c:showLegendKey val="0"/>
          <c:showVal val="1"/>
          <c:showCatName val="0"/>
          <c:showSerName val="0"/>
          <c:showPercent val="0"/>
          <c:showBubbleSize val="0"/>
        </c:dLbls>
        <c:marker val="1"/>
        <c:smooth val="0"/>
        <c:axId val="1197014368"/>
        <c:axId val="1197016448"/>
      </c:lineChart>
      <c:dateAx>
        <c:axId val="1048809647"/>
        <c:scaling>
          <c:orientation val="minMax"/>
        </c:scaling>
        <c:delete val="0"/>
        <c:axPos val="b"/>
        <c:numFmt formatCode="dd/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venir "/>
                <a:ea typeface="+mn-ea"/>
                <a:cs typeface="+mn-cs"/>
              </a:defRPr>
            </a:pPr>
            <a:endParaRPr lang="en-US"/>
          </a:p>
        </c:txPr>
        <c:crossAx val="1048811727"/>
        <c:crossesAt val="0"/>
        <c:auto val="1"/>
        <c:lblOffset val="100"/>
        <c:baseTimeUnit val="days"/>
      </c:dateAx>
      <c:valAx>
        <c:axId val="1048811727"/>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r>
                  <a:rPr lang="fr-FR" sz="900">
                    <a:solidFill>
                      <a:sysClr val="windowText" lastClr="000000"/>
                    </a:solidFill>
                    <a:latin typeface="Avenir" pitchFamily="50" charset="0"/>
                  </a:rPr>
                  <a:t> Volume en nombre</a:t>
                </a:r>
              </a:p>
            </c:rich>
          </c:tx>
          <c:layout>
            <c:manualLayout>
              <c:xMode val="edge"/>
              <c:yMode val="edge"/>
              <c:x val="1.4897582055960167E-2"/>
              <c:y val="0.2437953715729809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ysClr val="windowText" lastClr="000000"/>
                </a:solidFill>
                <a:latin typeface="Avenir "/>
                <a:ea typeface="+mn-ea"/>
                <a:cs typeface="+mn-cs"/>
              </a:defRPr>
            </a:pPr>
            <a:endParaRPr lang="en-US"/>
          </a:p>
        </c:txPr>
        <c:crossAx val="1048809647"/>
        <c:crosses val="autoZero"/>
        <c:crossBetween val="between"/>
        <c:dispUnits>
          <c:builtInUnit val="thousands"/>
        </c:dispUnits>
      </c:valAx>
      <c:valAx>
        <c:axId val="1197016448"/>
        <c:scaling>
          <c:orientation val="minMax"/>
        </c:scaling>
        <c:delete val="0"/>
        <c:axPos val="r"/>
        <c:title>
          <c:tx>
            <c:rich>
              <a:bodyPr rot="-54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r>
                  <a:rPr lang="fr-FR" sz="900">
                    <a:solidFill>
                      <a:sysClr val="windowText" lastClr="000000"/>
                    </a:solidFill>
                    <a:latin typeface="Avenir" pitchFamily="50" charset="0"/>
                  </a:rPr>
                  <a:t>Valeur en</a:t>
                </a:r>
                <a:r>
                  <a:rPr lang="fr-FR" sz="900" baseline="0">
                    <a:solidFill>
                      <a:sysClr val="windowText" lastClr="000000"/>
                    </a:solidFill>
                    <a:latin typeface="Avenir" pitchFamily="50" charset="0"/>
                  </a:rPr>
                  <a:t> Millions de FCFA</a:t>
                </a:r>
                <a:endParaRPr lang="fr-FR" sz="900">
                  <a:solidFill>
                    <a:sysClr val="windowText" lastClr="000000"/>
                  </a:solidFill>
                  <a:latin typeface="Avenir" pitchFamily="50" charset="0"/>
                </a:endParaRPr>
              </a:p>
            </c:rich>
          </c:tx>
          <c:layout>
            <c:manualLayout>
              <c:xMode val="edge"/>
              <c:yMode val="edge"/>
              <c:x val="0.94734927996900109"/>
              <c:y val="0.11472226685949968"/>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ysClr val="windowText" lastClr="000000"/>
                </a:solidFill>
                <a:latin typeface="Avenir "/>
                <a:ea typeface="+mn-ea"/>
                <a:cs typeface="+mn-cs"/>
              </a:defRPr>
            </a:pPr>
            <a:endParaRPr lang="en-US"/>
          </a:p>
        </c:txPr>
        <c:crossAx val="1197014368"/>
        <c:crosses val="max"/>
        <c:crossBetween val="between"/>
        <c:dispUnits>
          <c:builtInUnit val="thousands"/>
        </c:dispUnits>
      </c:valAx>
      <c:dateAx>
        <c:axId val="1197014368"/>
        <c:scaling>
          <c:orientation val="minMax"/>
        </c:scaling>
        <c:delete val="1"/>
        <c:axPos val="b"/>
        <c:numFmt formatCode="m/d/yyyy" sourceLinked="1"/>
        <c:majorTickMark val="out"/>
        <c:minorTickMark val="none"/>
        <c:tickLblPos val="nextTo"/>
        <c:crossAx val="1197016448"/>
        <c:crossesAt val="0"/>
        <c:auto val="1"/>
        <c:lblOffset val="100"/>
        <c:baseTimeUnit val="days"/>
      </c:dateAx>
      <c:spPr>
        <a:noFill/>
        <a:ln>
          <a:noFill/>
        </a:ln>
        <a:effectLst/>
      </c:spPr>
    </c:plotArea>
    <c:legend>
      <c:legendPos val="b"/>
      <c:layout>
        <c:manualLayout>
          <c:xMode val="edge"/>
          <c:yMode val="edge"/>
          <c:x val="3.2454050148154373E-3"/>
          <c:y val="0.88797594014800796"/>
          <c:w val="0.99675459498518437"/>
          <c:h val="8.20240480409637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venir"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B2414D4-B922-2CA9-AAF6-61C1E332300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449B4C99-C619-8454-2025-7FFC99CDF8F7}"/>
              </a:ext>
            </a:extLst>
          </p:cNvPr>
          <p:cNvSpPr>
            <a:spLocks noGrp="1"/>
          </p:cNvSpPr>
          <p:nvPr>
            <p:ph type="title"/>
          </p:nvPr>
        </p:nvSpPr>
        <p:spPr>
          <a:xfrm>
            <a:off x="-14480" y="1301613"/>
            <a:ext cx="1796792" cy="357585"/>
          </a:xfrm>
          <a:prstGeom prst="rect">
            <a:avLst/>
          </a:prstGeom>
        </p:spPr>
        <p:txBody>
          <a:bodyPr anchor="ctr"/>
          <a:lstStyle>
            <a:lvl1pPr>
              <a:defRPr sz="616">
                <a:solidFill>
                  <a:schemeClr val="bg1"/>
                </a:solidFill>
                <a:latin typeface="Avenir" pitchFamily="50" charset="0"/>
              </a:defRPr>
            </a:lvl1pPr>
          </a:lstStyle>
          <a:p>
            <a:endParaRPr lang="en-GB" dirty="0"/>
          </a:p>
        </p:txBody>
      </p:sp>
      <p:pic>
        <p:nvPicPr>
          <p:cNvPr id="3" name="Picture 2">
            <a:extLst>
              <a:ext uri="{FF2B5EF4-FFF2-40B4-BE49-F238E27FC236}">
                <a16:creationId xmlns:a16="http://schemas.microsoft.com/office/drawing/2014/main" id="{DD71F38C-020C-C150-5623-82EA28518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74"/>
            <a:ext cx="7559675" cy="10684665"/>
          </a:xfrm>
          <a:prstGeom prst="rect">
            <a:avLst/>
          </a:prstGeom>
        </p:spPr>
      </p:pic>
    </p:spTree>
    <p:extLst>
      <p:ext uri="{BB962C8B-B14F-4D97-AF65-F5344CB8AC3E}">
        <p14:creationId xmlns:p14="http://schemas.microsoft.com/office/powerpoint/2010/main" val="1478505127"/>
      </p:ext>
    </p:extLst>
  </p:cSld>
  <p:clrMapOvr>
    <a:masterClrMapping/>
  </p:clrMapOvr>
  <p:extLst>
    <p:ext uri="{DCECCB84-F9BA-43D5-87BE-67443E8EF086}">
      <p15:sldGuideLst xmlns:p15="http://schemas.microsoft.com/office/powerpoint/2012/main">
        <p15:guide id="1" orient="horz" pos="3368">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799D7DE-5E4D-9DB6-A974-C41CC4F54D3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screenshot, text, design&#10;&#10;Description automatically generated">
            <a:extLst>
              <a:ext uri="{FF2B5EF4-FFF2-40B4-BE49-F238E27FC236}">
                <a16:creationId xmlns:a16="http://schemas.microsoft.com/office/drawing/2014/main" id="{BB49ABBD-5AFD-8D2B-5259-098DC32973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74"/>
            <a:ext cx="7559675" cy="10684665"/>
          </a:xfrm>
          <a:prstGeom prst="rect">
            <a:avLst/>
          </a:prstGeom>
        </p:spPr>
      </p:pic>
    </p:spTree>
    <p:extLst>
      <p:ext uri="{BB962C8B-B14F-4D97-AF65-F5344CB8AC3E}">
        <p14:creationId xmlns:p14="http://schemas.microsoft.com/office/powerpoint/2010/main" val="2706551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764DE79-268F-4C1A-8933-263129D2AF90}" type="datetimeFigureOut">
              <a:rPr lang="en-US" smtClean="0"/>
              <a:t>11/15/2023</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01688162"/>
      </p:ext>
    </p:extLst>
  </p:cSld>
  <p:clrMap bg1="lt1" tx1="dk1" bg2="lt2" tx2="dk2" accent1="accent1" accent2="accent2" accent3="accent3" accent4="accent4" accent5="accent5" accent6="accent6" hlink="hlink" folHlink="folHlink"/>
  <p:sldLayoutIdLst>
    <p:sldLayoutId id="2147483731" r:id="rId1"/>
    <p:sldLayoutId id="2147483732"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6552-F123-4DB5-6264-D58C7CBCCF5B}"/>
              </a:ext>
            </a:extLst>
          </p:cNvPr>
          <p:cNvSpPr>
            <a:spLocks noGrp="1"/>
          </p:cNvSpPr>
          <p:nvPr>
            <p:ph type="title"/>
          </p:nvPr>
        </p:nvSpPr>
        <p:spPr>
          <a:xfrm>
            <a:off x="0" y="1336338"/>
            <a:ext cx="1785407" cy="357585"/>
          </a:xfrm>
        </p:spPr>
        <p:txBody>
          <a:bodyPr anchor="ctr">
            <a:normAutofit/>
          </a:bodyPr>
          <a:lstStyle/>
          <a:p>
            <a:pPr algn="ctr">
              <a:spcAft>
                <a:spcPts val="1200"/>
              </a:spcAft>
            </a:pPr>
            <a:r>
              <a:rPr lang="fr-FR" sz="1600" dirty="0"/>
              <a:t>15/11/2023</a:t>
            </a:r>
            <a:endParaRPr lang="en-GB" sz="1600" dirty="0"/>
          </a:p>
        </p:txBody>
      </p:sp>
      <p:sp>
        <p:nvSpPr>
          <p:cNvPr id="13" name="Rectangle 12">
            <a:extLst>
              <a:ext uri="{FF2B5EF4-FFF2-40B4-BE49-F238E27FC236}">
                <a16:creationId xmlns:a16="http://schemas.microsoft.com/office/drawing/2014/main" id="{7A1F10E9-70D7-0761-17F7-1064F25278B2}"/>
              </a:ext>
            </a:extLst>
          </p:cNvPr>
          <p:cNvSpPr/>
          <p:nvPr/>
        </p:nvSpPr>
        <p:spPr>
          <a:xfrm>
            <a:off x="381719" y="1979384"/>
            <a:ext cx="6840000" cy="357585"/>
          </a:xfrm>
          <a:prstGeom prst="rect">
            <a:avLst/>
          </a:prstGeom>
          <a:solidFill>
            <a:srgbClr val="21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115" b="1" dirty="0">
                <a:latin typeface="Avenir" pitchFamily="50" charset="0"/>
              </a:rPr>
              <a:t>CEMAC</a:t>
            </a:r>
          </a:p>
        </p:txBody>
      </p:sp>
      <p:sp>
        <p:nvSpPr>
          <p:cNvPr id="14" name="ZoneTexte 6">
            <a:extLst>
              <a:ext uri="{FF2B5EF4-FFF2-40B4-BE49-F238E27FC236}">
                <a16:creationId xmlns:a16="http://schemas.microsoft.com/office/drawing/2014/main" id="{28645035-5D2E-440A-D408-3969F4DB7618}"/>
              </a:ext>
            </a:extLst>
          </p:cNvPr>
          <p:cNvSpPr txBox="1"/>
          <p:nvPr/>
        </p:nvSpPr>
        <p:spPr>
          <a:xfrm>
            <a:off x="381719" y="2622430"/>
            <a:ext cx="6840000" cy="417807"/>
          </a:xfrm>
          <a:prstGeom prst="rect">
            <a:avLst/>
          </a:prstGeom>
          <a:noFill/>
        </p:spPr>
        <p:txBody>
          <a:bodyPr wrap="square">
            <a:spAutoFit/>
          </a:bodyPr>
          <a:lstStyle/>
          <a:p>
            <a:r>
              <a:rPr lang="fr-FR" sz="2115" b="1" dirty="0">
                <a:solidFill>
                  <a:srgbClr val="398DC7"/>
                </a:solidFill>
                <a:latin typeface="Avenir Corp"/>
              </a:rPr>
              <a:t>MARCHE</a:t>
            </a:r>
            <a:r>
              <a:rPr lang="fr-FR" sz="1943" b="1" dirty="0">
                <a:solidFill>
                  <a:srgbClr val="398DC7"/>
                </a:solidFill>
                <a:latin typeface="Avenir Corp"/>
              </a:rPr>
              <a:t> BOURSIER</a:t>
            </a:r>
            <a:endParaRPr lang="fr-FR" sz="2115" dirty="0"/>
          </a:p>
        </p:txBody>
      </p:sp>
      <p:sp>
        <p:nvSpPr>
          <p:cNvPr id="15" name="Rectangle 14">
            <a:extLst>
              <a:ext uri="{FF2B5EF4-FFF2-40B4-BE49-F238E27FC236}">
                <a16:creationId xmlns:a16="http://schemas.microsoft.com/office/drawing/2014/main" id="{D044EBDF-308B-DD5B-E26D-EFE33FDA1183}"/>
              </a:ext>
            </a:extLst>
          </p:cNvPr>
          <p:cNvSpPr/>
          <p:nvPr/>
        </p:nvSpPr>
        <p:spPr>
          <a:xfrm>
            <a:off x="368300" y="3325698"/>
            <a:ext cx="6840000" cy="247760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fr-FR" sz="1000" kern="1200" baseline="0" dirty="0">
                <a:solidFill>
                  <a:schemeClr val="tx1"/>
                </a:solidFill>
                <a:latin typeface="Avenir" pitchFamily="50" charset="0"/>
              </a:rPr>
              <a:t>Au cours de la période du 06 au 10 novembre 2023, 76 actions SAFACAM, 140 actions SOCAPALM et 192 actions SCG-Ré ont été échangées aux cours respectifs suivants : 26 500 FCFA, 50 100 FCFA et 21 000 FCFA pour un montant global de 13 060 000 FCFA tandis que la semaine dernière, 96 actions SAFACAM, 10 actions SOCAPALM et 116 actions SCG-Ré ont été échangées aux cours respectifs de 26 000 FCFA, 50 100 FCFA et 21 000 FCFA, pour un montant global de 7 667 600 FCFA.</a:t>
            </a:r>
            <a:endParaRPr lang="en-GB" sz="1000" b="0" i="0" u="none" strike="noStrike" kern="1200" baseline="0" dirty="0">
              <a:solidFill>
                <a:sysClr val="windowText" lastClr="000000"/>
              </a:solidFill>
              <a:effectLst/>
              <a:latin typeface="Avenir" pitchFamily="50"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fr-FR" sz="1000" kern="1200" baseline="0" dirty="0">
                <a:solidFill>
                  <a:schemeClr val="tx1"/>
                </a:solidFill>
                <a:latin typeface="Avenir" pitchFamily="50" charset="0"/>
              </a:rPr>
              <a:t>Le flottant passe de 66 363 639 500 FCFA à 66 487 839 500 FCFA au 10 novembre 2023,corrélée à la hausse du cours de l’action SAFACAM qui passe de 26 000 FCFA à 26 500 FCFA, soit une hausse de 1,92%.</a:t>
            </a:r>
            <a:endParaRPr lang="fr-FR" sz="1000" kern="1200" baseline="0" dirty="0">
              <a:solidFill>
                <a:srgbClr val="FF0000"/>
              </a:solidFill>
              <a:latin typeface="Avenir" pitchFamily="50"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fr-FR" sz="1000" kern="1200" baseline="0" dirty="0">
                <a:solidFill>
                  <a:schemeClr val="tx1"/>
                </a:solidFill>
                <a:latin typeface="Avenir" pitchFamily="50" charset="0"/>
              </a:rPr>
              <a:t>Sur le compartiment Obligations, aucune transaction n'a été enregistrée tandis que la semaine dernière, 1 000 obligations « BDEAC 5,45% NET 2020-2027 » au prix unitaire de 100%  et un coupon couru de 465,86 FCFA pour un montant de 10 465 860 FCFA et 50 obligations « EOG 6,25% NET 2022-2028 » de l’Etat du Gabon au prix unitaire de 100%  et un coupon couru de 11,95 FCFA pour un montant de 500 598 FCFA. </a:t>
            </a:r>
          </a:p>
          <a:p>
            <a:pPr marL="0" marR="0" lvl="0" indent="0" algn="just" defTabSz="914400" rtl="0" eaLnBrk="1" fontAlgn="auto" latinLnBrk="0" hangingPunct="1">
              <a:lnSpc>
                <a:spcPct val="100000"/>
              </a:lnSpc>
              <a:spcBef>
                <a:spcPts val="600"/>
              </a:spcBef>
              <a:spcAft>
                <a:spcPts val="0"/>
              </a:spcAft>
              <a:buClrTx/>
              <a:buSzTx/>
              <a:buFontTx/>
              <a:buNone/>
              <a:tabLst/>
              <a:defRPr/>
            </a:pPr>
            <a:r>
              <a:rPr lang="fr-FR" sz="1000" kern="1200" baseline="0" dirty="0">
                <a:solidFill>
                  <a:schemeClr val="tx1"/>
                </a:solidFill>
                <a:latin typeface="Avenir" pitchFamily="50" charset="0"/>
              </a:rPr>
              <a:t>L’encours des dettes obligataires cotées au 10 novembre 2023 est passé de 1 167 798 232 796 FCFA à 1 167 188 050 563 FCFA à la suite de l’amortissement du principal et paiement des intérêts de l’obligation ALIOS 02 5,40% NET 2021-2025 dénommé (AFC02) qui passe de FCFA 4 881 432 233 à 4 271 250 000 FCFA.</a:t>
            </a:r>
          </a:p>
        </p:txBody>
      </p:sp>
      <p:graphicFrame>
        <p:nvGraphicFramePr>
          <p:cNvPr id="5" name="Table 4">
            <a:extLst>
              <a:ext uri="{FF2B5EF4-FFF2-40B4-BE49-F238E27FC236}">
                <a16:creationId xmlns:a16="http://schemas.microsoft.com/office/drawing/2014/main" id="{D31C6F84-843E-0F0B-624A-2623E4FC8CBD}"/>
              </a:ext>
            </a:extLst>
          </p:cNvPr>
          <p:cNvGraphicFramePr>
            <a:graphicFrameLocks noGrp="1"/>
          </p:cNvGraphicFramePr>
          <p:nvPr>
            <p:extLst>
              <p:ext uri="{D42A27DB-BD31-4B8C-83A1-F6EECF244321}">
                <p14:modId xmlns:p14="http://schemas.microsoft.com/office/powerpoint/2010/main" val="1357407378"/>
              </p:ext>
            </p:extLst>
          </p:nvPr>
        </p:nvGraphicFramePr>
        <p:xfrm>
          <a:off x="357188" y="6088760"/>
          <a:ext cx="6840000" cy="1279877"/>
        </p:xfrm>
        <a:graphic>
          <a:graphicData uri="http://schemas.openxmlformats.org/drawingml/2006/table">
            <a:tbl>
              <a:tblPr/>
              <a:tblGrid>
                <a:gridCol w="1438717">
                  <a:extLst>
                    <a:ext uri="{9D8B030D-6E8A-4147-A177-3AD203B41FA5}">
                      <a16:colId xmlns:a16="http://schemas.microsoft.com/office/drawing/2014/main" val="3948661798"/>
                    </a:ext>
                  </a:extLst>
                </a:gridCol>
                <a:gridCol w="792514">
                  <a:extLst>
                    <a:ext uri="{9D8B030D-6E8A-4147-A177-3AD203B41FA5}">
                      <a16:colId xmlns:a16="http://schemas.microsoft.com/office/drawing/2014/main" val="3535817345"/>
                    </a:ext>
                  </a:extLst>
                </a:gridCol>
                <a:gridCol w="926631">
                  <a:extLst>
                    <a:ext uri="{9D8B030D-6E8A-4147-A177-3AD203B41FA5}">
                      <a16:colId xmlns:a16="http://schemas.microsoft.com/office/drawing/2014/main" val="811892114"/>
                    </a:ext>
                  </a:extLst>
                </a:gridCol>
                <a:gridCol w="743743">
                  <a:extLst>
                    <a:ext uri="{9D8B030D-6E8A-4147-A177-3AD203B41FA5}">
                      <a16:colId xmlns:a16="http://schemas.microsoft.com/office/drawing/2014/main" val="826168504"/>
                    </a:ext>
                  </a:extLst>
                </a:gridCol>
                <a:gridCol w="926631">
                  <a:extLst>
                    <a:ext uri="{9D8B030D-6E8A-4147-A177-3AD203B41FA5}">
                      <a16:colId xmlns:a16="http://schemas.microsoft.com/office/drawing/2014/main" val="4138952001"/>
                    </a:ext>
                  </a:extLst>
                </a:gridCol>
                <a:gridCol w="963208">
                  <a:extLst>
                    <a:ext uri="{9D8B030D-6E8A-4147-A177-3AD203B41FA5}">
                      <a16:colId xmlns:a16="http://schemas.microsoft.com/office/drawing/2014/main" val="3991172919"/>
                    </a:ext>
                  </a:extLst>
                </a:gridCol>
                <a:gridCol w="1048556">
                  <a:extLst>
                    <a:ext uri="{9D8B030D-6E8A-4147-A177-3AD203B41FA5}">
                      <a16:colId xmlns:a16="http://schemas.microsoft.com/office/drawing/2014/main" val="3906468976"/>
                    </a:ext>
                  </a:extLst>
                </a:gridCol>
              </a:tblGrid>
              <a:tr h="327816">
                <a:tc>
                  <a:txBody>
                    <a:bodyPr/>
                    <a:lstStyle/>
                    <a:p>
                      <a:pPr algn="ctr" rtl="0" fontAlgn="ctr"/>
                      <a:r>
                        <a:rPr lang="en-GB" sz="1000" b="1" i="0" u="none" strike="noStrike" dirty="0">
                          <a:solidFill>
                            <a:srgbClr val="3476B1"/>
                          </a:solidFill>
                          <a:effectLst/>
                          <a:latin typeface="Avenir" pitchFamily="50" charset="0"/>
                        </a:rPr>
                        <a:t>Titre-Action</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a:solidFill>
                            <a:srgbClr val="3476B1"/>
                          </a:solidFill>
                          <a:effectLst/>
                          <a:latin typeface="Avenir" pitchFamily="50" charset="0"/>
                        </a:rPr>
                        <a:t>Cours de clôture</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a:solidFill>
                            <a:srgbClr val="3476B1"/>
                          </a:solidFill>
                          <a:effectLst/>
                          <a:latin typeface="Avenir" pitchFamily="50" charset="0"/>
                        </a:rPr>
                        <a:t>Var% J7.</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a:solidFill>
                            <a:srgbClr val="3476B1"/>
                          </a:solidFill>
                          <a:effectLst/>
                          <a:latin typeface="Avenir" pitchFamily="50" charset="0"/>
                        </a:rPr>
                        <a:t>Var% 1 Y.</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a:solidFill>
                            <a:srgbClr val="3476B1"/>
                          </a:solidFill>
                          <a:effectLst/>
                          <a:latin typeface="Avenir" pitchFamily="50" charset="0"/>
                        </a:rPr>
                        <a:t>Volume demandé</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a:solidFill>
                            <a:srgbClr val="3476B1"/>
                          </a:solidFill>
                          <a:effectLst/>
                          <a:latin typeface="Avenir" pitchFamily="50" charset="0"/>
                        </a:rPr>
                        <a:t>Volume offert</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a:solidFill>
                            <a:srgbClr val="3476B1"/>
                          </a:solidFill>
                          <a:effectLst/>
                          <a:latin typeface="Avenir" pitchFamily="50" charset="0"/>
                        </a:rPr>
                        <a:t>Volume Transigée</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extLst>
                  <a:ext uri="{0D108BD9-81ED-4DB2-BD59-A6C34878D82A}">
                    <a16:rowId xmlns:a16="http://schemas.microsoft.com/office/drawing/2014/main" val="106108417"/>
                  </a:ext>
                </a:extLst>
              </a:tr>
              <a:tr h="156933">
                <a:tc>
                  <a:txBody>
                    <a:bodyPr/>
                    <a:lstStyle/>
                    <a:p>
                      <a:pPr algn="l" rtl="0" fontAlgn="ctr"/>
                      <a:r>
                        <a:rPr lang="en-GB" sz="900" b="1" i="0" u="none" strike="noStrike" dirty="0">
                          <a:solidFill>
                            <a:srgbClr val="000000"/>
                          </a:solidFill>
                          <a:effectLst/>
                          <a:latin typeface="Avenir" pitchFamily="50" charset="0"/>
                        </a:rPr>
                        <a:t>SEMC</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1" i="0" u="none" strike="noStrike">
                          <a:solidFill>
                            <a:srgbClr val="1F60A0"/>
                          </a:solidFill>
                          <a:effectLst/>
                          <a:latin typeface="Avenir" pitchFamily="50" charset="0"/>
                        </a:rPr>
                        <a:t>47 000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0" i="0" u="none" strike="noStrike">
                          <a:solidFill>
                            <a:srgbClr val="000000"/>
                          </a:solidFill>
                          <a:effectLst/>
                          <a:latin typeface="Avenir" pitchFamily="50" charset="0"/>
                        </a:rPr>
                        <a:t>0,00%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+0,00%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273</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4117224029"/>
                  </a:ext>
                </a:extLst>
              </a:tr>
              <a:tr h="156933">
                <a:tc>
                  <a:txBody>
                    <a:bodyPr/>
                    <a:lstStyle/>
                    <a:p>
                      <a:pPr algn="l" rtl="0" fontAlgn="ctr"/>
                      <a:r>
                        <a:rPr lang="en-GB" sz="900" b="1" i="0" u="none" strike="noStrike">
                          <a:solidFill>
                            <a:srgbClr val="000000"/>
                          </a:solidFill>
                          <a:effectLst/>
                          <a:latin typeface="Avenir" pitchFamily="50" charset="0"/>
                        </a:rPr>
                        <a:t>SAFACAM</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1" i="0" u="none" strike="noStrike">
                          <a:solidFill>
                            <a:srgbClr val="1F60A0"/>
                          </a:solidFill>
                          <a:effectLst/>
                          <a:latin typeface="Avenir" pitchFamily="50" charset="0"/>
                        </a:rPr>
                        <a:t>26 500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fontAlgn="ctr"/>
                      <a:r>
                        <a:rPr lang="en-GB" sz="900" b="0" i="0" u="none" strike="noStrike">
                          <a:solidFill>
                            <a:srgbClr val="000000"/>
                          </a:solidFill>
                          <a:effectLst/>
                          <a:latin typeface="Avenir" pitchFamily="50" charset="0"/>
                        </a:rPr>
                        <a:t>1,89%</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+14,22%</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368</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76</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76</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2908275135"/>
                  </a:ext>
                </a:extLst>
              </a:tr>
              <a:tr h="156933">
                <a:tc>
                  <a:txBody>
                    <a:bodyPr/>
                    <a:lstStyle/>
                    <a:p>
                      <a:pPr algn="l" rtl="0" fontAlgn="ctr"/>
                      <a:r>
                        <a:rPr lang="en-GB" sz="900" b="1" i="0" u="none" strike="noStrike">
                          <a:solidFill>
                            <a:srgbClr val="000000"/>
                          </a:solidFill>
                          <a:effectLst/>
                          <a:latin typeface="Avenir" pitchFamily="50" charset="0"/>
                        </a:rPr>
                        <a:t>SOCAPALM</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1" i="0" u="none" strike="noStrike">
                          <a:solidFill>
                            <a:srgbClr val="1F60A0"/>
                          </a:solidFill>
                          <a:effectLst/>
                          <a:latin typeface="Avenir" pitchFamily="50" charset="0"/>
                        </a:rPr>
                        <a:t>50 100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fontAlgn="ctr"/>
                      <a:r>
                        <a:rPr lang="en-GB" sz="900" b="0" i="0" u="none" strike="noStrike">
                          <a:solidFill>
                            <a:srgbClr val="000000"/>
                          </a:solidFill>
                          <a:effectLst/>
                          <a:latin typeface="Avenir" pitchFamily="50" charset="0"/>
                        </a:rPr>
                        <a:t>0,20%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-3,09%</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312</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200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140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1983395359"/>
                  </a:ext>
                </a:extLst>
              </a:tr>
              <a:tr h="156933">
                <a:tc>
                  <a:txBody>
                    <a:bodyPr/>
                    <a:lstStyle/>
                    <a:p>
                      <a:pPr algn="l" rtl="0" fontAlgn="ctr"/>
                      <a:r>
                        <a:rPr lang="en-GB" sz="900" b="1" i="0" u="none" strike="noStrike">
                          <a:solidFill>
                            <a:srgbClr val="000000"/>
                          </a:solidFill>
                          <a:effectLst/>
                          <a:latin typeface="Avenir" pitchFamily="50" charset="0"/>
                        </a:rPr>
                        <a:t>La REGIONALE</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1" i="0" u="none" strike="noStrike">
                          <a:solidFill>
                            <a:srgbClr val="1F60A0"/>
                          </a:solidFill>
                          <a:effectLst/>
                          <a:latin typeface="Avenir" pitchFamily="50" charset="0"/>
                        </a:rPr>
                        <a:t>42 500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fontAlgn="ctr"/>
                      <a:r>
                        <a:rPr lang="en-GB" sz="900" b="0" i="0" u="none" strike="noStrike">
                          <a:solidFill>
                            <a:srgbClr val="000000"/>
                          </a:solidFill>
                          <a:effectLst/>
                          <a:latin typeface="Avenir" pitchFamily="50" charset="0"/>
                        </a:rPr>
                        <a:t>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-2,30%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191</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1848947511"/>
                  </a:ext>
                </a:extLst>
              </a:tr>
              <a:tr h="156933">
                <a:tc>
                  <a:txBody>
                    <a:bodyPr/>
                    <a:lstStyle/>
                    <a:p>
                      <a:pPr algn="l" rtl="0" fontAlgn="ctr"/>
                      <a:r>
                        <a:rPr lang="en-GB" sz="900" b="1" i="0" u="none" strike="noStrike">
                          <a:solidFill>
                            <a:srgbClr val="000000"/>
                          </a:solidFill>
                          <a:effectLst/>
                          <a:latin typeface="Avenir" pitchFamily="50" charset="0"/>
                        </a:rPr>
                        <a:t>BANGE</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1" i="0" u="none" strike="noStrike">
                          <a:solidFill>
                            <a:srgbClr val="1F60A0"/>
                          </a:solidFill>
                          <a:effectLst/>
                          <a:latin typeface="Avenir" pitchFamily="50" charset="0"/>
                        </a:rPr>
                        <a:t>207 110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E8EC"/>
                    </a:solidFill>
                  </a:tcPr>
                </a:tc>
                <a:tc>
                  <a:txBody>
                    <a:bodyPr/>
                    <a:lstStyle/>
                    <a:p>
                      <a:pPr algn="ctr" fontAlgn="ctr"/>
                      <a:r>
                        <a:rPr lang="en-GB" sz="900" b="0" i="0" u="none" strike="noStrike">
                          <a:solidFill>
                            <a:srgbClr val="000000"/>
                          </a:solidFill>
                          <a:effectLst/>
                          <a:latin typeface="Avenir" pitchFamily="50" charset="0"/>
                        </a:rPr>
                        <a:t>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0,43%</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69471483"/>
                  </a:ext>
                </a:extLst>
              </a:tr>
              <a:tr h="167396">
                <a:tc>
                  <a:txBody>
                    <a:bodyPr/>
                    <a:lstStyle/>
                    <a:p>
                      <a:pPr algn="l" rtl="0" fontAlgn="ctr"/>
                      <a:r>
                        <a:rPr lang="en-GB" sz="900" b="1" i="0" u="none" strike="noStrike">
                          <a:solidFill>
                            <a:srgbClr val="000000"/>
                          </a:solidFill>
                          <a:effectLst/>
                          <a:latin typeface="Avenir" pitchFamily="50" charset="0"/>
                        </a:rPr>
                        <a:t>SCG-Ré</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900" b="1" i="0" u="none" strike="noStrike">
                          <a:solidFill>
                            <a:srgbClr val="1F60A0"/>
                          </a:solidFill>
                          <a:effectLst/>
                          <a:latin typeface="Avenir" pitchFamily="50" charset="0"/>
                        </a:rPr>
                        <a:t>21 000</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3476B1"/>
                      </a:solidFill>
                      <a:prstDash val="solid"/>
                      <a:round/>
                      <a:headEnd type="none" w="med" len="med"/>
                      <a:tailEnd type="none" w="med" len="med"/>
                    </a:lnB>
                    <a:solidFill>
                      <a:srgbClr val="EBE8EC"/>
                    </a:solidFill>
                  </a:tcPr>
                </a:tc>
                <a:tc>
                  <a:txBody>
                    <a:bodyPr/>
                    <a:lstStyle/>
                    <a:p>
                      <a:pPr algn="ctr" fontAlgn="ctr"/>
                      <a:r>
                        <a:rPr lang="en-GB" sz="900" b="0" i="0" u="none" strike="noStrike">
                          <a:solidFill>
                            <a:srgbClr val="000000"/>
                          </a:solidFill>
                          <a:effectLst/>
                          <a:latin typeface="Avenir" pitchFamily="50" charset="0"/>
                        </a:rPr>
                        <a:t>0,00%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0,00%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192</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243</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192</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extLst>
                  <a:ext uri="{0D108BD9-81ED-4DB2-BD59-A6C34878D82A}">
                    <a16:rowId xmlns:a16="http://schemas.microsoft.com/office/drawing/2014/main" val="3557744011"/>
                  </a:ext>
                </a:extLst>
              </a:tr>
            </a:tbl>
          </a:graphicData>
        </a:graphic>
      </p:graphicFrame>
      <p:graphicFrame>
        <p:nvGraphicFramePr>
          <p:cNvPr id="6" name="Table 5">
            <a:extLst>
              <a:ext uri="{FF2B5EF4-FFF2-40B4-BE49-F238E27FC236}">
                <a16:creationId xmlns:a16="http://schemas.microsoft.com/office/drawing/2014/main" id="{2511F463-08F7-1559-A253-8D923525C459}"/>
              </a:ext>
            </a:extLst>
          </p:cNvPr>
          <p:cNvGraphicFramePr>
            <a:graphicFrameLocks noGrp="1"/>
          </p:cNvGraphicFramePr>
          <p:nvPr>
            <p:extLst>
              <p:ext uri="{D42A27DB-BD31-4B8C-83A1-F6EECF244321}">
                <p14:modId xmlns:p14="http://schemas.microsoft.com/office/powerpoint/2010/main" val="1048149730"/>
              </p:ext>
            </p:extLst>
          </p:nvPr>
        </p:nvGraphicFramePr>
        <p:xfrm>
          <a:off x="357188" y="7654100"/>
          <a:ext cx="6840002" cy="2228400"/>
        </p:xfrm>
        <a:graphic>
          <a:graphicData uri="http://schemas.openxmlformats.org/drawingml/2006/table">
            <a:tbl>
              <a:tblPr/>
              <a:tblGrid>
                <a:gridCol w="1415514">
                  <a:extLst>
                    <a:ext uri="{9D8B030D-6E8A-4147-A177-3AD203B41FA5}">
                      <a16:colId xmlns:a16="http://schemas.microsoft.com/office/drawing/2014/main" val="283866164"/>
                    </a:ext>
                  </a:extLst>
                </a:gridCol>
                <a:gridCol w="1098756">
                  <a:extLst>
                    <a:ext uri="{9D8B030D-6E8A-4147-A177-3AD203B41FA5}">
                      <a16:colId xmlns:a16="http://schemas.microsoft.com/office/drawing/2014/main" val="3386331885"/>
                    </a:ext>
                  </a:extLst>
                </a:gridCol>
                <a:gridCol w="1227439">
                  <a:extLst>
                    <a:ext uri="{9D8B030D-6E8A-4147-A177-3AD203B41FA5}">
                      <a16:colId xmlns:a16="http://schemas.microsoft.com/office/drawing/2014/main" val="4020544822"/>
                    </a:ext>
                  </a:extLst>
                </a:gridCol>
                <a:gridCol w="801795">
                  <a:extLst>
                    <a:ext uri="{9D8B030D-6E8A-4147-A177-3AD203B41FA5}">
                      <a16:colId xmlns:a16="http://schemas.microsoft.com/office/drawing/2014/main" val="437722217"/>
                    </a:ext>
                  </a:extLst>
                </a:gridCol>
                <a:gridCol w="692909">
                  <a:extLst>
                    <a:ext uri="{9D8B030D-6E8A-4147-A177-3AD203B41FA5}">
                      <a16:colId xmlns:a16="http://schemas.microsoft.com/office/drawing/2014/main" val="351863769"/>
                    </a:ext>
                  </a:extLst>
                </a:gridCol>
                <a:gridCol w="722605">
                  <a:extLst>
                    <a:ext uri="{9D8B030D-6E8A-4147-A177-3AD203B41FA5}">
                      <a16:colId xmlns:a16="http://schemas.microsoft.com/office/drawing/2014/main" val="3697898335"/>
                    </a:ext>
                  </a:extLst>
                </a:gridCol>
                <a:gridCol w="880984">
                  <a:extLst>
                    <a:ext uri="{9D8B030D-6E8A-4147-A177-3AD203B41FA5}">
                      <a16:colId xmlns:a16="http://schemas.microsoft.com/office/drawing/2014/main" val="3851147781"/>
                    </a:ext>
                  </a:extLst>
                </a:gridCol>
              </a:tblGrid>
              <a:tr h="327600">
                <a:tc>
                  <a:txBody>
                    <a:bodyPr/>
                    <a:lstStyle/>
                    <a:p>
                      <a:pPr algn="ctr" rtl="0" fontAlgn="ctr"/>
                      <a:r>
                        <a:rPr lang="en-GB" sz="1000" b="1" i="0" u="none" strike="noStrike" dirty="0">
                          <a:solidFill>
                            <a:srgbClr val="3476B1"/>
                          </a:solidFill>
                          <a:effectLst/>
                          <a:latin typeface="Avenir" pitchFamily="50" charset="0"/>
                        </a:rPr>
                        <a:t>Titre-Obligation</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3476B1"/>
                          </a:solidFill>
                          <a:effectLst/>
                          <a:latin typeface="Avenir" pitchFamily="50" charset="0"/>
                        </a:rPr>
                        <a:t>Valeur nominale</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3476B1"/>
                          </a:solidFill>
                          <a:effectLst/>
                          <a:latin typeface="Avenir" pitchFamily="50" charset="0"/>
                        </a:rPr>
                        <a:t>Cours de clôture</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3476B1"/>
                          </a:solidFill>
                          <a:effectLst/>
                          <a:latin typeface="Avenir" pitchFamily="50" charset="0"/>
                        </a:rPr>
                        <a:t>Var. pp</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3476B1"/>
                          </a:solidFill>
                          <a:effectLst/>
                          <a:latin typeface="Avenir" pitchFamily="50" charset="0"/>
                        </a:rPr>
                        <a:t>Volume demandé</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3476B1"/>
                          </a:solidFill>
                          <a:effectLst/>
                          <a:latin typeface="Avenir" pitchFamily="50" charset="0"/>
                        </a:rPr>
                        <a:t>Volume offert</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3476B1"/>
                          </a:solidFill>
                          <a:effectLst/>
                          <a:latin typeface="Avenir" pitchFamily="50" charset="0"/>
                        </a:rPr>
                        <a:t>Volume transigée </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extLst>
                  <a:ext uri="{0D108BD9-81ED-4DB2-BD59-A6C34878D82A}">
                    <a16:rowId xmlns:a16="http://schemas.microsoft.com/office/drawing/2014/main" val="3491004339"/>
                  </a:ext>
                </a:extLst>
              </a:tr>
              <a:tr h="158400">
                <a:tc>
                  <a:txBody>
                    <a:bodyPr/>
                    <a:lstStyle/>
                    <a:p>
                      <a:pPr algn="l" rtl="0" fontAlgn="ctr"/>
                      <a:r>
                        <a:rPr lang="en-GB" sz="900" b="1" i="0" u="none" strike="noStrike" dirty="0">
                          <a:solidFill>
                            <a:srgbClr val="000000"/>
                          </a:solidFill>
                          <a:effectLst/>
                          <a:latin typeface="Avenir" pitchFamily="50" charset="0"/>
                        </a:rPr>
                        <a:t>ECMR 18-23</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2 500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99,20%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2935886336"/>
                  </a:ext>
                </a:extLst>
              </a:tr>
              <a:tr h="158400">
                <a:tc>
                  <a:txBody>
                    <a:bodyPr/>
                    <a:lstStyle/>
                    <a:p>
                      <a:pPr algn="l" rtl="0" fontAlgn="ctr"/>
                      <a:r>
                        <a:rPr lang="en-GB" sz="900" b="1" i="0" u="none" strike="noStrike" dirty="0">
                          <a:solidFill>
                            <a:srgbClr val="000000"/>
                          </a:solidFill>
                          <a:effectLst/>
                          <a:latin typeface="Avenir" pitchFamily="50" charset="0"/>
                        </a:rPr>
                        <a:t>EOG 19-24</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2 500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99,00%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729308146"/>
                  </a:ext>
                </a:extLst>
              </a:tr>
              <a:tr h="158400">
                <a:tc>
                  <a:txBody>
                    <a:bodyPr/>
                    <a:lstStyle/>
                    <a:p>
                      <a:pPr algn="l" rtl="0" fontAlgn="ctr"/>
                      <a:r>
                        <a:rPr lang="en-GB" sz="900" b="1" i="0" u="none" strike="noStrike" dirty="0">
                          <a:solidFill>
                            <a:srgbClr val="000000"/>
                          </a:solidFill>
                          <a:effectLst/>
                          <a:latin typeface="Avenir" pitchFamily="50" charset="0"/>
                        </a:rPr>
                        <a:t>EOCG 21-26</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95,00%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3247983562"/>
                  </a:ext>
                </a:extLst>
              </a:tr>
              <a:tr h="158400">
                <a:tc>
                  <a:txBody>
                    <a:bodyPr/>
                    <a:lstStyle/>
                    <a:p>
                      <a:pPr algn="l" rtl="0" fontAlgn="ctr"/>
                      <a:r>
                        <a:rPr lang="en-GB" sz="900" b="1" i="0" u="none" strike="noStrike" dirty="0">
                          <a:solidFill>
                            <a:srgbClr val="000000"/>
                          </a:solidFill>
                          <a:effectLst/>
                          <a:latin typeface="Avenir" pitchFamily="50" charset="0"/>
                        </a:rPr>
                        <a:t>EOG 21-26</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7 500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99,50%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1955421191"/>
                  </a:ext>
                </a:extLst>
              </a:tr>
              <a:tr h="158400">
                <a:tc>
                  <a:txBody>
                    <a:bodyPr/>
                    <a:lstStyle/>
                    <a:p>
                      <a:pPr algn="l" rtl="0" fontAlgn="ctr"/>
                      <a:r>
                        <a:rPr lang="en-GB" sz="900" b="1" i="0" u="none" strike="noStrike" dirty="0">
                          <a:solidFill>
                            <a:srgbClr val="000000"/>
                          </a:solidFill>
                          <a:effectLst/>
                          <a:latin typeface="Avenir" pitchFamily="50" charset="0"/>
                        </a:rPr>
                        <a:t>ECMR 22-29</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96,00%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4019315874"/>
                  </a:ext>
                </a:extLst>
              </a:tr>
              <a:tr h="158400">
                <a:tc>
                  <a:txBody>
                    <a:bodyPr/>
                    <a:lstStyle/>
                    <a:p>
                      <a:pPr algn="l" rtl="0" fontAlgn="ctr"/>
                      <a:r>
                        <a:rPr lang="en-GB" sz="900" b="1" i="0" u="none" strike="noStrike" dirty="0">
                          <a:solidFill>
                            <a:srgbClr val="000000"/>
                          </a:solidFill>
                          <a:effectLst/>
                          <a:latin typeface="Avenir" pitchFamily="50" charset="0"/>
                        </a:rPr>
                        <a:t>EOG 22-28</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100,00%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50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50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50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2975848042"/>
                  </a:ext>
                </a:extLst>
              </a:tr>
              <a:tr h="158400">
                <a:tc>
                  <a:txBody>
                    <a:bodyPr/>
                    <a:lstStyle/>
                    <a:p>
                      <a:pPr algn="l" rtl="0" fontAlgn="ctr"/>
                      <a:r>
                        <a:rPr lang="en-GB" sz="900" b="1" i="0" u="none" strike="noStrike" dirty="0">
                          <a:solidFill>
                            <a:srgbClr val="000000"/>
                          </a:solidFill>
                          <a:effectLst/>
                          <a:latin typeface="Avenir" pitchFamily="50" charset="0"/>
                        </a:rPr>
                        <a:t>EOTD 22-27</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100,00%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2 500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2765617933"/>
                  </a:ext>
                </a:extLst>
              </a:tr>
              <a:tr h="158400">
                <a:tc>
                  <a:txBody>
                    <a:bodyPr/>
                    <a:lstStyle/>
                    <a:p>
                      <a:pPr algn="l" rtl="0" fontAlgn="ctr"/>
                      <a:r>
                        <a:rPr lang="en-GB" sz="900" b="1" i="0" u="none" strike="noStrike" dirty="0">
                          <a:solidFill>
                            <a:srgbClr val="000000"/>
                          </a:solidFill>
                          <a:effectLst/>
                          <a:latin typeface="Avenir" pitchFamily="50" charset="0"/>
                        </a:rPr>
                        <a:t>EOBD 20-27</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dirty="0">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dirty="0">
                          <a:solidFill>
                            <a:srgbClr val="1F60A0"/>
                          </a:solidFill>
                          <a:effectLst/>
                          <a:latin typeface="Avenir" pitchFamily="50" charset="0"/>
                        </a:rPr>
                        <a:t>99,99%</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dirty="0">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1000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788 391</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1 000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3408146098"/>
                  </a:ext>
                </a:extLst>
              </a:tr>
              <a:tr h="158400">
                <a:tc>
                  <a:txBody>
                    <a:bodyPr/>
                    <a:lstStyle/>
                    <a:p>
                      <a:pPr algn="l" rtl="0" fontAlgn="ctr"/>
                      <a:r>
                        <a:rPr lang="en-GB" sz="900" b="1" i="0" u="none" strike="noStrike" dirty="0">
                          <a:solidFill>
                            <a:srgbClr val="000000"/>
                          </a:solidFill>
                          <a:effectLst/>
                          <a:latin typeface="Avenir" pitchFamily="50" charset="0"/>
                        </a:rPr>
                        <a:t>EOBD 21-28</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100,00%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34 981</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2232859643"/>
                  </a:ext>
                </a:extLst>
              </a:tr>
              <a:tr h="158400">
                <a:tc>
                  <a:txBody>
                    <a:bodyPr/>
                    <a:lstStyle/>
                    <a:p>
                      <a:pPr algn="l" rtl="0" fontAlgn="ctr"/>
                      <a:r>
                        <a:rPr lang="en-GB" sz="900" b="1" i="0" u="none" strike="noStrike" dirty="0">
                          <a:solidFill>
                            <a:srgbClr val="000000"/>
                          </a:solidFill>
                          <a:effectLst/>
                          <a:latin typeface="Avenir" pitchFamily="50" charset="0"/>
                        </a:rPr>
                        <a:t>EOBD 22-29</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10 000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100,00%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2</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1249959425"/>
                  </a:ext>
                </a:extLst>
              </a:tr>
              <a:tr h="158400">
                <a:tc>
                  <a:txBody>
                    <a:bodyPr/>
                    <a:lstStyle/>
                    <a:p>
                      <a:pPr algn="l" rtl="0" fontAlgn="ctr"/>
                      <a:r>
                        <a:rPr lang="en-GB" sz="900" b="1" i="0" u="none" strike="noStrike" dirty="0">
                          <a:solidFill>
                            <a:srgbClr val="000000"/>
                          </a:solidFill>
                          <a:effectLst/>
                          <a:latin typeface="Avenir" pitchFamily="50" charset="0"/>
                        </a:rPr>
                        <a:t>ALIOS01 18-23</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556</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100,00%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1934565808"/>
                  </a:ext>
                </a:extLst>
              </a:tr>
              <a:tr h="158400">
                <a:tc>
                  <a:txBody>
                    <a:bodyPr/>
                    <a:lstStyle/>
                    <a:p>
                      <a:pPr algn="l" rtl="0" fontAlgn="ctr"/>
                      <a:r>
                        <a:rPr lang="en-GB" sz="900" b="1" i="0" u="none" strike="noStrike" dirty="0">
                          <a:solidFill>
                            <a:srgbClr val="000000"/>
                          </a:solidFill>
                          <a:effectLst/>
                          <a:latin typeface="Avenir" pitchFamily="50" charset="0"/>
                        </a:rPr>
                        <a:t>ALIOS03 21-25</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5 714</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solidFill>
                      <a:srgbClr val="EBE8EC"/>
                    </a:solidFill>
                  </a:tcPr>
                </a:tc>
                <a:tc>
                  <a:txBody>
                    <a:bodyPr/>
                    <a:lstStyle/>
                    <a:p>
                      <a:pPr algn="ctr" rtl="0" fontAlgn="ctr"/>
                      <a:r>
                        <a:rPr lang="en-GB" sz="900" b="1" i="0" u="none" strike="noStrike">
                          <a:solidFill>
                            <a:srgbClr val="1F60A0"/>
                          </a:solidFill>
                          <a:effectLst/>
                          <a:latin typeface="Avenir" pitchFamily="50" charset="0"/>
                        </a:rPr>
                        <a:t>100,00%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Avenir" pitchFamily="50" charset="0"/>
                        </a:rPr>
                        <a:t>+0,00 pp</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r" rtl="0" fontAlgn="ctr"/>
                      <a:r>
                        <a:rPr lang="en-GB" sz="900" b="0" i="0" u="none" strike="noStrike">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r" rtl="0" fontAlgn="ctr"/>
                      <a:r>
                        <a:rPr lang="en-GB" sz="900" b="0" i="0" u="none" strike="noStrike" dirty="0">
                          <a:solidFill>
                            <a:srgbClr val="000000"/>
                          </a:solidFill>
                          <a:effectLst/>
                          <a:latin typeface="Avenir" pitchFamily="50" charset="0"/>
                        </a:rPr>
                        <a:t>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extLst>
                  <a:ext uri="{0D108BD9-81ED-4DB2-BD59-A6C34878D82A}">
                    <a16:rowId xmlns:a16="http://schemas.microsoft.com/office/drawing/2014/main" val="2421501416"/>
                  </a:ext>
                </a:extLst>
              </a:tr>
            </a:tbl>
          </a:graphicData>
        </a:graphic>
      </p:graphicFrame>
    </p:spTree>
    <p:extLst>
      <p:ext uri="{BB962C8B-B14F-4D97-AF65-F5344CB8AC3E}">
        <p14:creationId xmlns:p14="http://schemas.microsoft.com/office/powerpoint/2010/main" val="192222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489E9F-1F06-B169-9443-F01D753630A9}"/>
              </a:ext>
            </a:extLst>
          </p:cNvPr>
          <p:cNvSpPr/>
          <p:nvPr/>
        </p:nvSpPr>
        <p:spPr>
          <a:xfrm>
            <a:off x="354452" y="707726"/>
            <a:ext cx="684000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b="1" dirty="0">
                <a:solidFill>
                  <a:schemeClr val="tx1"/>
                </a:solidFill>
                <a:latin typeface="Avenir" panose="020B0503020203020204" pitchFamily="34" charset="0"/>
              </a:rPr>
              <a:t>MARCHE DES TITRES PUBLICS</a:t>
            </a:r>
            <a:endParaRPr lang="fr-FR" sz="1400" b="1" dirty="0">
              <a:solidFill>
                <a:schemeClr val="tx1"/>
              </a:solidFill>
              <a:latin typeface="Avenir" panose="020B0503020203020204" pitchFamily="34" charset="0"/>
            </a:endParaRPr>
          </a:p>
        </p:txBody>
      </p:sp>
      <p:sp>
        <p:nvSpPr>
          <p:cNvPr id="7" name="Rectangle 6">
            <a:extLst>
              <a:ext uri="{FF2B5EF4-FFF2-40B4-BE49-F238E27FC236}">
                <a16:creationId xmlns:a16="http://schemas.microsoft.com/office/drawing/2014/main" id="{75D02146-7864-6CD8-A0CD-92DDC276236A}"/>
              </a:ext>
            </a:extLst>
          </p:cNvPr>
          <p:cNvSpPr/>
          <p:nvPr/>
        </p:nvSpPr>
        <p:spPr>
          <a:xfrm>
            <a:off x="358140" y="1305322"/>
            <a:ext cx="6837752" cy="178510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sz="1000" dirty="0">
                <a:solidFill>
                  <a:schemeClr val="tx1"/>
                </a:solidFill>
                <a:latin typeface="Avenir "/>
              </a:rPr>
              <a:t>Sur la période de référence, les Etats ont mobilisé 65,8 MMFCFA auprès des investisseurs du marché des titres publics contre 78,7 MMFCFA la semaine précédente soit une baisse en valeur de 12,9 MMFCFA  par rapport à la semaine dernière.</a:t>
            </a:r>
          </a:p>
          <a:p>
            <a:pPr algn="just"/>
            <a:endParaRPr lang="fr-FR" sz="1000" dirty="0">
              <a:solidFill>
                <a:schemeClr val="tx1"/>
              </a:solidFill>
              <a:latin typeface="Avenir "/>
            </a:endParaRPr>
          </a:p>
          <a:p>
            <a:pPr algn="just"/>
            <a:r>
              <a:rPr lang="fr-FR" sz="1000" dirty="0">
                <a:solidFill>
                  <a:schemeClr val="tx1"/>
                </a:solidFill>
                <a:latin typeface="Avenir "/>
              </a:rPr>
              <a:t>La répartition du volume émis par type d’instrument montre que les Etats ont sollicité plus les titres de courte maturité (BTA) dont le volume global a représenté 52,3% du montant levé tandis que les titres de longue maturité (OTA) ont représenté 47,7% du montant levé.</a:t>
            </a:r>
          </a:p>
          <a:p>
            <a:pPr algn="just"/>
            <a:endParaRPr lang="fr-FR" sz="1000" dirty="0">
              <a:solidFill>
                <a:schemeClr val="tx1"/>
              </a:solidFill>
              <a:latin typeface="Avenir "/>
            </a:endParaRPr>
          </a:p>
          <a:p>
            <a:pPr algn="just"/>
            <a:r>
              <a:rPr lang="fr-FR" sz="1000" dirty="0">
                <a:solidFill>
                  <a:schemeClr val="tx1"/>
                </a:solidFill>
                <a:latin typeface="Avenir "/>
              </a:rPr>
              <a:t>Ainsi, les émissions de BTA se sont établies à 34,4 MMFCFA cette semaine contre 47,2 MMFCFA la semaine dernière, soit une baisse de 27,1%, les émissions d'OTA se sont établies à 31,4 MMFCFA cette semaine contre 31,6 MMFCFA la semaine précédente, soit une baisse de 1,0%.</a:t>
            </a:r>
          </a:p>
        </p:txBody>
      </p:sp>
      <p:sp>
        <p:nvSpPr>
          <p:cNvPr id="22" name="TextBox 21">
            <a:extLst>
              <a:ext uri="{FF2B5EF4-FFF2-40B4-BE49-F238E27FC236}">
                <a16:creationId xmlns:a16="http://schemas.microsoft.com/office/drawing/2014/main" id="{DDC1D313-3501-FE96-6BD2-9BF78AB5EB70}"/>
              </a:ext>
            </a:extLst>
          </p:cNvPr>
          <p:cNvSpPr txBox="1"/>
          <p:nvPr/>
        </p:nvSpPr>
        <p:spPr>
          <a:xfrm>
            <a:off x="433111" y="6066954"/>
            <a:ext cx="6837752" cy="5770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Avenir" pitchFamily="50" charset="0"/>
                <a:ea typeface="+mn-ea"/>
                <a:cs typeface="+mn-cs"/>
              </a:rPr>
              <a:t>Les Trésors Publics du Gabon, du Congo et du Tchad ont été les principaux émetteurs sur le marché des titres publics avec des montants respectifs de 32,5 MMFCFA; 19,3 MMFCFA et 14,0 MMFCFA soit 49,4%; 29,3% et 21,3% du volume global des émissions de la semaine.</a:t>
            </a:r>
          </a:p>
        </p:txBody>
      </p:sp>
      <p:grpSp>
        <p:nvGrpSpPr>
          <p:cNvPr id="11" name="Group 10">
            <a:extLst>
              <a:ext uri="{FF2B5EF4-FFF2-40B4-BE49-F238E27FC236}">
                <a16:creationId xmlns:a16="http://schemas.microsoft.com/office/drawing/2014/main" id="{EE058329-7B4A-BF3D-7248-8AF788E83B7F}"/>
              </a:ext>
            </a:extLst>
          </p:cNvPr>
          <p:cNvGrpSpPr/>
          <p:nvPr/>
        </p:nvGrpSpPr>
        <p:grpSpPr>
          <a:xfrm>
            <a:off x="352425" y="3318690"/>
            <a:ext cx="6842026" cy="2520000"/>
            <a:chOff x="352425" y="3133385"/>
            <a:chExt cx="6842026" cy="2520000"/>
          </a:xfrm>
        </p:grpSpPr>
        <p:graphicFrame>
          <p:nvGraphicFramePr>
            <p:cNvPr id="2" name="Graphique 95">
              <a:extLst>
                <a:ext uri="{FF2B5EF4-FFF2-40B4-BE49-F238E27FC236}">
                  <a16:creationId xmlns:a16="http://schemas.microsoft.com/office/drawing/2014/main" id="{EC38DBC2-010A-42B9-97EA-2B38F4A6C0B9}"/>
                </a:ext>
              </a:extLst>
            </p:cNvPr>
            <p:cNvGraphicFramePr>
              <a:graphicFrameLocks/>
            </p:cNvGraphicFramePr>
            <p:nvPr>
              <p:extLst>
                <p:ext uri="{D42A27DB-BD31-4B8C-83A1-F6EECF244321}">
                  <p14:modId xmlns:p14="http://schemas.microsoft.com/office/powerpoint/2010/main" val="1572737814"/>
                </p:ext>
              </p:extLst>
            </p:nvPr>
          </p:nvGraphicFramePr>
          <p:xfrm>
            <a:off x="5034451" y="3133385"/>
            <a:ext cx="216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94">
              <a:extLst>
                <a:ext uri="{FF2B5EF4-FFF2-40B4-BE49-F238E27FC236}">
                  <a16:creationId xmlns:a16="http://schemas.microsoft.com/office/drawing/2014/main" id="{69637507-D70E-453B-9F8B-C4A313B6886F}"/>
                </a:ext>
              </a:extLst>
            </p:cNvPr>
            <p:cNvGraphicFramePr>
              <a:graphicFrameLocks/>
            </p:cNvGraphicFramePr>
            <p:nvPr>
              <p:extLst>
                <p:ext uri="{D42A27DB-BD31-4B8C-83A1-F6EECF244321}">
                  <p14:modId xmlns:p14="http://schemas.microsoft.com/office/powerpoint/2010/main" val="2910499605"/>
                </p:ext>
              </p:extLst>
            </p:nvPr>
          </p:nvGraphicFramePr>
          <p:xfrm>
            <a:off x="2693438" y="3133385"/>
            <a:ext cx="21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93">
              <a:extLst>
                <a:ext uri="{FF2B5EF4-FFF2-40B4-BE49-F238E27FC236}">
                  <a16:creationId xmlns:a16="http://schemas.microsoft.com/office/drawing/2014/main" id="{6F5881AC-70D3-4357-AB94-3D255609ED3F}"/>
                </a:ext>
              </a:extLst>
            </p:cNvPr>
            <p:cNvGraphicFramePr>
              <a:graphicFrameLocks/>
            </p:cNvGraphicFramePr>
            <p:nvPr>
              <p:extLst>
                <p:ext uri="{D42A27DB-BD31-4B8C-83A1-F6EECF244321}">
                  <p14:modId xmlns:p14="http://schemas.microsoft.com/office/powerpoint/2010/main" val="1390911597"/>
                </p:ext>
              </p:extLst>
            </p:nvPr>
          </p:nvGraphicFramePr>
          <p:xfrm>
            <a:off x="352425" y="3133385"/>
            <a:ext cx="2160000" cy="2520000"/>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2" name="Graphique 3">
            <a:extLst>
              <a:ext uri="{FF2B5EF4-FFF2-40B4-BE49-F238E27FC236}">
                <a16:creationId xmlns:a16="http://schemas.microsoft.com/office/drawing/2014/main" id="{8CC5AD27-4B42-4DEF-AC1E-2028B46D750E}"/>
              </a:ext>
            </a:extLst>
          </p:cNvPr>
          <p:cNvGraphicFramePr>
            <a:graphicFrameLocks/>
          </p:cNvGraphicFramePr>
          <p:nvPr>
            <p:extLst>
              <p:ext uri="{D42A27DB-BD31-4B8C-83A1-F6EECF244321}">
                <p14:modId xmlns:p14="http://schemas.microsoft.com/office/powerpoint/2010/main" val="2532876266"/>
              </p:ext>
            </p:extLst>
          </p:nvPr>
        </p:nvGraphicFramePr>
        <p:xfrm>
          <a:off x="356623" y="6872298"/>
          <a:ext cx="6840000" cy="32388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758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F1C482-E044-7AED-93B6-2E148786C1A1}"/>
              </a:ext>
            </a:extLst>
          </p:cNvPr>
          <p:cNvSpPr/>
          <p:nvPr/>
        </p:nvSpPr>
        <p:spPr>
          <a:xfrm>
            <a:off x="383531" y="716912"/>
            <a:ext cx="684000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b="1" dirty="0">
                <a:solidFill>
                  <a:srgbClr val="398DC7"/>
                </a:solidFill>
                <a:latin typeface="Avenir Corp"/>
              </a:rPr>
              <a:t>OPVCM</a:t>
            </a:r>
            <a:endParaRPr lang="fr-FR" sz="1200" b="1" dirty="0">
              <a:solidFill>
                <a:srgbClr val="212543"/>
              </a:solidFill>
              <a:latin typeface="Avenir "/>
            </a:endParaRPr>
          </a:p>
        </p:txBody>
      </p:sp>
      <p:graphicFrame>
        <p:nvGraphicFramePr>
          <p:cNvPr id="8" name="Table 7">
            <a:extLst>
              <a:ext uri="{FF2B5EF4-FFF2-40B4-BE49-F238E27FC236}">
                <a16:creationId xmlns:a16="http://schemas.microsoft.com/office/drawing/2014/main" id="{D70ADDAF-D4A9-7397-FA8D-DD86323ECC0C}"/>
              </a:ext>
            </a:extLst>
          </p:cNvPr>
          <p:cNvGraphicFramePr>
            <a:graphicFrameLocks noGrp="1"/>
          </p:cNvGraphicFramePr>
          <p:nvPr>
            <p:extLst>
              <p:ext uri="{D42A27DB-BD31-4B8C-83A1-F6EECF244321}">
                <p14:modId xmlns:p14="http://schemas.microsoft.com/office/powerpoint/2010/main" val="2193149537"/>
              </p:ext>
            </p:extLst>
          </p:nvPr>
        </p:nvGraphicFramePr>
        <p:xfrm>
          <a:off x="1016837" y="1576977"/>
          <a:ext cx="5526000" cy="809625"/>
        </p:xfrm>
        <a:graphic>
          <a:graphicData uri="http://schemas.openxmlformats.org/drawingml/2006/table">
            <a:tbl>
              <a:tblPr/>
              <a:tblGrid>
                <a:gridCol w="1721608">
                  <a:extLst>
                    <a:ext uri="{9D8B030D-6E8A-4147-A177-3AD203B41FA5}">
                      <a16:colId xmlns:a16="http://schemas.microsoft.com/office/drawing/2014/main" val="1895761363"/>
                    </a:ext>
                  </a:extLst>
                </a:gridCol>
                <a:gridCol w="1336353">
                  <a:extLst>
                    <a:ext uri="{9D8B030D-6E8A-4147-A177-3AD203B41FA5}">
                      <a16:colId xmlns:a16="http://schemas.microsoft.com/office/drawing/2014/main" val="3228860025"/>
                    </a:ext>
                  </a:extLst>
                </a:gridCol>
                <a:gridCol w="1492863">
                  <a:extLst>
                    <a:ext uri="{9D8B030D-6E8A-4147-A177-3AD203B41FA5}">
                      <a16:colId xmlns:a16="http://schemas.microsoft.com/office/drawing/2014/main" val="4009483200"/>
                    </a:ext>
                  </a:extLst>
                </a:gridCol>
                <a:gridCol w="975176">
                  <a:extLst>
                    <a:ext uri="{9D8B030D-6E8A-4147-A177-3AD203B41FA5}">
                      <a16:colId xmlns:a16="http://schemas.microsoft.com/office/drawing/2014/main" val="343994149"/>
                    </a:ext>
                  </a:extLst>
                </a:gridCol>
              </a:tblGrid>
              <a:tr h="371475">
                <a:tc>
                  <a:txBody>
                    <a:bodyPr/>
                    <a:lstStyle/>
                    <a:p>
                      <a:pPr algn="ctr" rtl="0" fontAlgn="ctr"/>
                      <a:r>
                        <a:rPr lang="en-GB" sz="1100" b="1" i="0" u="none" strike="noStrike">
                          <a:solidFill>
                            <a:srgbClr val="3476B1"/>
                          </a:solidFill>
                          <a:effectLst/>
                          <a:latin typeface="Avenir" pitchFamily="50" charset="0"/>
                        </a:rPr>
                        <a:t>FCP</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100" b="1" i="0" u="none" strike="noStrike">
                          <a:solidFill>
                            <a:srgbClr val="3476B1"/>
                          </a:solidFill>
                          <a:effectLst/>
                          <a:latin typeface="Avenir" pitchFamily="50" charset="0"/>
                        </a:rPr>
                        <a:t>Valeur Liquidative au 09/11/2023</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100" b="1" i="0" u="none" strike="noStrike">
                          <a:solidFill>
                            <a:srgbClr val="3476B1"/>
                          </a:solidFill>
                          <a:effectLst/>
                          <a:latin typeface="Avenir" pitchFamily="50" charset="0"/>
                        </a:rPr>
                        <a:t>Performance Hebdomadaire</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100" b="1" i="0" u="none" strike="noStrike">
                          <a:solidFill>
                            <a:srgbClr val="3476B1"/>
                          </a:solidFill>
                          <a:effectLst/>
                          <a:latin typeface="Avenir" pitchFamily="50" charset="0"/>
                        </a:rPr>
                        <a:t>Performance annualisée</a:t>
                      </a:r>
                    </a:p>
                  </a:txBody>
                  <a:tcPr marL="0" marR="0" marT="0" marB="0" anchor="ctr">
                    <a:lnL>
                      <a:noFill/>
                    </a:lnL>
                    <a:lnR>
                      <a:noFill/>
                    </a:lnR>
                    <a:lnT w="12700" cap="flat" cmpd="sng" algn="ctr">
                      <a:solidFill>
                        <a:srgbClr val="3476B1"/>
                      </a:solidFill>
                      <a:prstDash val="solid"/>
                      <a:round/>
                      <a:headEnd type="none" w="med" len="med"/>
                      <a:tailEnd type="none" w="med" len="med"/>
                    </a:lnT>
                    <a:lnB w="12700" cap="flat" cmpd="sng" algn="ctr">
                      <a:solidFill>
                        <a:srgbClr val="3476B1"/>
                      </a:solidFill>
                      <a:prstDash val="solid"/>
                      <a:round/>
                      <a:headEnd type="none" w="med" len="med"/>
                      <a:tailEnd type="none" w="med" len="med"/>
                    </a:lnB>
                  </a:tcPr>
                </a:tc>
                <a:extLst>
                  <a:ext uri="{0D108BD9-81ED-4DB2-BD59-A6C34878D82A}">
                    <a16:rowId xmlns:a16="http://schemas.microsoft.com/office/drawing/2014/main" val="1948054009"/>
                  </a:ext>
                </a:extLst>
              </a:tr>
              <a:tr h="219075">
                <a:tc>
                  <a:txBody>
                    <a:bodyPr/>
                    <a:lstStyle/>
                    <a:p>
                      <a:pPr algn="l" rtl="0" fontAlgn="ctr"/>
                      <a:r>
                        <a:rPr lang="en-GB" sz="1000" b="1" i="0" u="none" strike="noStrike">
                          <a:solidFill>
                            <a:srgbClr val="000000"/>
                          </a:solidFill>
                          <a:effectLst/>
                          <a:latin typeface="Avenir" pitchFamily="50" charset="0"/>
                        </a:rPr>
                        <a:t>FCP AB INVEST</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1000" b="0" i="0" u="none" strike="noStrike">
                          <a:solidFill>
                            <a:srgbClr val="000000"/>
                          </a:solidFill>
                          <a:effectLst/>
                          <a:latin typeface="Avenir" pitchFamily="50" charset="0"/>
                        </a:rPr>
                        <a:t>11 246,05 FCFA</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1000" b="0" i="0" u="none" strike="noStrike">
                          <a:solidFill>
                            <a:srgbClr val="000000"/>
                          </a:solidFill>
                          <a:effectLst/>
                          <a:latin typeface="Avenir" pitchFamily="50" charset="0"/>
                        </a:rPr>
                        <a:t>0,09%</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tc>
                  <a:txBody>
                    <a:bodyPr/>
                    <a:lstStyle/>
                    <a:p>
                      <a:pPr algn="ctr" rtl="0" fontAlgn="ctr"/>
                      <a:r>
                        <a:rPr lang="en-GB" sz="1000" b="1" i="0" u="none" strike="noStrike">
                          <a:solidFill>
                            <a:srgbClr val="1F60A0"/>
                          </a:solidFill>
                          <a:effectLst/>
                          <a:latin typeface="Avenir" pitchFamily="50" charset="0"/>
                        </a:rPr>
                        <a:t>5,09%</a:t>
                      </a:r>
                    </a:p>
                  </a:txBody>
                  <a:tcPr marL="0" marR="0" marT="0" marB="0" anchor="ctr">
                    <a:lnL>
                      <a:noFill/>
                    </a:lnL>
                    <a:lnR>
                      <a:noFill/>
                    </a:lnR>
                    <a:lnT w="12700" cap="flat" cmpd="sng" algn="ctr">
                      <a:solidFill>
                        <a:srgbClr val="3476B1"/>
                      </a:solidFill>
                      <a:prstDash val="solid"/>
                      <a:round/>
                      <a:headEnd type="none" w="med" len="med"/>
                      <a:tailEnd type="none" w="med" len="med"/>
                    </a:lnT>
                    <a:lnB w="6350" cap="flat" cmpd="sng" algn="ctr">
                      <a:solidFill>
                        <a:srgbClr val="3476B1"/>
                      </a:solidFill>
                      <a:prstDash val="dot"/>
                      <a:round/>
                      <a:headEnd type="none" w="med" len="med"/>
                      <a:tailEnd type="none" w="med" len="med"/>
                    </a:lnB>
                  </a:tcPr>
                </a:tc>
                <a:extLst>
                  <a:ext uri="{0D108BD9-81ED-4DB2-BD59-A6C34878D82A}">
                    <a16:rowId xmlns:a16="http://schemas.microsoft.com/office/drawing/2014/main" val="2499359029"/>
                  </a:ext>
                </a:extLst>
              </a:tr>
              <a:tr h="219075">
                <a:tc>
                  <a:txBody>
                    <a:bodyPr/>
                    <a:lstStyle/>
                    <a:p>
                      <a:pPr algn="l" rtl="0" fontAlgn="ctr"/>
                      <a:r>
                        <a:rPr lang="en-GB" sz="1000" b="1" i="0" u="none" strike="noStrike">
                          <a:solidFill>
                            <a:srgbClr val="000000"/>
                          </a:solidFill>
                          <a:effectLst/>
                          <a:latin typeface="Avenir" pitchFamily="50" charset="0"/>
                        </a:rPr>
                        <a:t>FCP AB CASH</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0" i="0" u="none" strike="noStrike">
                          <a:solidFill>
                            <a:srgbClr val="000000"/>
                          </a:solidFill>
                          <a:effectLst/>
                          <a:latin typeface="Avenir" pitchFamily="50" charset="0"/>
                        </a:rPr>
                        <a:t>11 132,19 FCFA</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0" i="0" u="none" strike="noStrike">
                          <a:solidFill>
                            <a:srgbClr val="000000"/>
                          </a:solidFill>
                          <a:effectLst/>
                          <a:latin typeface="Avenir" pitchFamily="50" charset="0"/>
                        </a:rPr>
                        <a:t>0,09%</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tc>
                  <a:txBody>
                    <a:bodyPr/>
                    <a:lstStyle/>
                    <a:p>
                      <a:pPr algn="ctr" rtl="0" fontAlgn="ctr"/>
                      <a:r>
                        <a:rPr lang="en-GB" sz="1000" b="1" i="0" u="none" strike="noStrike" dirty="0">
                          <a:solidFill>
                            <a:srgbClr val="1F60A0"/>
                          </a:solidFill>
                          <a:effectLst/>
                          <a:latin typeface="Avenir" pitchFamily="50" charset="0"/>
                        </a:rPr>
                        <a:t>5,00%</a:t>
                      </a:r>
                    </a:p>
                  </a:txBody>
                  <a:tcPr marL="0" marR="0" marT="0" marB="0" anchor="ctr">
                    <a:lnL>
                      <a:noFill/>
                    </a:lnL>
                    <a:lnR>
                      <a:noFill/>
                    </a:lnR>
                    <a:lnT w="6350" cap="flat" cmpd="sng" algn="ctr">
                      <a:solidFill>
                        <a:srgbClr val="3476B1"/>
                      </a:solidFill>
                      <a:prstDash val="dot"/>
                      <a:round/>
                      <a:headEnd type="none" w="med" len="med"/>
                      <a:tailEnd type="none" w="med" len="med"/>
                    </a:lnT>
                    <a:lnB w="12700" cap="flat" cmpd="sng" algn="ctr">
                      <a:solidFill>
                        <a:srgbClr val="3476B1"/>
                      </a:solidFill>
                      <a:prstDash val="solid"/>
                      <a:round/>
                      <a:headEnd type="none" w="med" len="med"/>
                      <a:tailEnd type="none" w="med" len="med"/>
                    </a:lnB>
                  </a:tcPr>
                </a:tc>
                <a:extLst>
                  <a:ext uri="{0D108BD9-81ED-4DB2-BD59-A6C34878D82A}">
                    <a16:rowId xmlns:a16="http://schemas.microsoft.com/office/drawing/2014/main" val="3695810818"/>
                  </a:ext>
                </a:extLst>
              </a:tr>
            </a:tbl>
          </a:graphicData>
        </a:graphic>
      </p:graphicFrame>
      <p:graphicFrame>
        <p:nvGraphicFramePr>
          <p:cNvPr id="9" name="Graphique 2">
            <a:extLst>
              <a:ext uri="{FF2B5EF4-FFF2-40B4-BE49-F238E27FC236}">
                <a16:creationId xmlns:a16="http://schemas.microsoft.com/office/drawing/2014/main" id="{B9CBB616-A86E-41E9-B44B-E8F3592858FF}"/>
              </a:ext>
            </a:extLst>
          </p:cNvPr>
          <p:cNvGraphicFramePr>
            <a:graphicFrameLocks/>
          </p:cNvGraphicFramePr>
          <p:nvPr>
            <p:extLst>
              <p:ext uri="{D42A27DB-BD31-4B8C-83A1-F6EECF244321}">
                <p14:modId xmlns:p14="http://schemas.microsoft.com/office/powerpoint/2010/main" val="1661290143"/>
              </p:ext>
            </p:extLst>
          </p:nvPr>
        </p:nvGraphicFramePr>
        <p:xfrm>
          <a:off x="359528" y="2877335"/>
          <a:ext cx="6840000" cy="34396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10">
            <a:extLst>
              <a:ext uri="{FF2B5EF4-FFF2-40B4-BE49-F238E27FC236}">
                <a16:creationId xmlns:a16="http://schemas.microsoft.com/office/drawing/2014/main" id="{EA665A05-DC91-4DC2-B80B-EF4695D3639F}"/>
              </a:ext>
            </a:extLst>
          </p:cNvPr>
          <p:cNvGraphicFramePr>
            <a:graphicFrameLocks/>
          </p:cNvGraphicFramePr>
          <p:nvPr>
            <p:extLst>
              <p:ext uri="{D42A27DB-BD31-4B8C-83A1-F6EECF244321}">
                <p14:modId xmlns:p14="http://schemas.microsoft.com/office/powerpoint/2010/main" val="4080888004"/>
              </p:ext>
            </p:extLst>
          </p:nvPr>
        </p:nvGraphicFramePr>
        <p:xfrm>
          <a:off x="353079" y="6807714"/>
          <a:ext cx="6840000" cy="3496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21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62DE1E-0307-E92D-8CDF-425121F5A498}"/>
              </a:ext>
            </a:extLst>
          </p:cNvPr>
          <p:cNvSpPr/>
          <p:nvPr/>
        </p:nvSpPr>
        <p:spPr>
          <a:xfrm>
            <a:off x="358773" y="689690"/>
            <a:ext cx="6840000" cy="304800"/>
          </a:xfrm>
          <a:prstGeom prst="rect">
            <a:avLst/>
          </a:prstGeom>
          <a:solidFill>
            <a:srgbClr val="21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Avenir" pitchFamily="50" charset="0"/>
              </a:rPr>
              <a:t>UEMOA</a:t>
            </a:r>
          </a:p>
        </p:txBody>
      </p:sp>
      <p:sp>
        <p:nvSpPr>
          <p:cNvPr id="4" name="ZoneTexte 4">
            <a:extLst>
              <a:ext uri="{FF2B5EF4-FFF2-40B4-BE49-F238E27FC236}">
                <a16:creationId xmlns:a16="http://schemas.microsoft.com/office/drawing/2014/main" id="{B2ABA0F5-4F42-6E43-A7B3-179C75DE21A6}"/>
              </a:ext>
            </a:extLst>
          </p:cNvPr>
          <p:cNvSpPr txBox="1"/>
          <p:nvPr/>
        </p:nvSpPr>
        <p:spPr>
          <a:xfrm>
            <a:off x="358774" y="1276223"/>
            <a:ext cx="6840000" cy="369330"/>
          </a:xfrm>
          <a:prstGeom prst="rect">
            <a:avLst/>
          </a:prstGeom>
          <a:noFill/>
        </p:spPr>
        <p:txBody>
          <a:bodyPr wrap="square">
            <a:spAutoFit/>
          </a:bodyPr>
          <a:lstStyle/>
          <a:p>
            <a:r>
              <a:rPr lang="fr-FR" sz="1800" b="1" dirty="0">
                <a:solidFill>
                  <a:srgbClr val="398DC7"/>
                </a:solidFill>
                <a:latin typeface="Avenir Corp"/>
              </a:rPr>
              <a:t>MARCHE BOURSIER</a:t>
            </a:r>
            <a:endParaRPr lang="fr-FR" dirty="0"/>
          </a:p>
        </p:txBody>
      </p:sp>
      <p:sp>
        <p:nvSpPr>
          <p:cNvPr id="6" name="ZoneTexte 6">
            <a:extLst>
              <a:ext uri="{FF2B5EF4-FFF2-40B4-BE49-F238E27FC236}">
                <a16:creationId xmlns:a16="http://schemas.microsoft.com/office/drawing/2014/main" id="{100879E4-EE5B-BE36-5A65-9029BA34DAD6}"/>
              </a:ext>
              <a:ext uri="{147F2762-F138-4A5C-976F-8EAC2B608ADB}">
                <a16:predDERef xmlns:a16="http://schemas.microsoft.com/office/drawing/2014/main" pred="{E896BB23-6027-414A-AC03-D6E59330207C}"/>
              </a:ext>
            </a:extLst>
          </p:cNvPr>
          <p:cNvSpPr txBox="1"/>
          <p:nvPr/>
        </p:nvSpPr>
        <p:spPr>
          <a:xfrm>
            <a:off x="358774" y="1927286"/>
            <a:ext cx="6842125" cy="1631216"/>
          </a:xfrm>
          <a:prstGeom prst="rect">
            <a:avLst/>
          </a:prstGeom>
          <a:solidFill>
            <a:sysClr val="window" lastClr="FFFFFF"/>
          </a:solidFill>
          <a:ln w="12700" cap="flat" cmpd="sng" algn="ctr">
            <a:noFill/>
            <a:prstDash val="solid"/>
            <a:miter lim="800000"/>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noProof="0" dirty="0">
                <a:solidFill>
                  <a:schemeClr val="tx1"/>
                </a:solidFill>
                <a:latin typeface="Avenir" pitchFamily="50" charset="0"/>
                <a:ea typeface="+mn-ea"/>
                <a:cs typeface="+mn-cs"/>
              </a:rPr>
              <a:t>La BRVM </a:t>
            </a:r>
            <a:r>
              <a:rPr lang="fr-FR" sz="1000" kern="1200" baseline="0" noProof="0" dirty="0">
                <a:solidFill>
                  <a:sysClr val="windowText" lastClr="000000"/>
                </a:solidFill>
                <a:latin typeface="Avenir" pitchFamily="50" charset="0"/>
                <a:ea typeface="+mn-ea"/>
                <a:cs typeface="+mn-cs"/>
              </a:rPr>
              <a:t>a clôturé le 10 novembre 2023 dans le vert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00" kern="1200" baseline="0" noProof="0" dirty="0">
              <a:solidFill>
                <a:srgbClr val="FF0000"/>
              </a:solidFill>
              <a:latin typeface="Avenir" pitchFamily="50"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baseline="0" noProof="0" dirty="0">
                <a:solidFill>
                  <a:schemeClr val="tx1"/>
                </a:solidFill>
                <a:latin typeface="Avenir" pitchFamily="50" charset="0"/>
                <a:ea typeface="+mn-ea"/>
                <a:cs typeface="+mn-cs"/>
              </a:rPr>
              <a:t>L’indice BRVM Prestige est </a:t>
            </a:r>
            <a:r>
              <a:rPr lang="fr-FR" sz="1000" kern="1200" baseline="0" dirty="0">
                <a:solidFill>
                  <a:schemeClr val="tx1"/>
                </a:solidFill>
                <a:latin typeface="Avenir" pitchFamily="50" charset="0"/>
                <a:ea typeface="+mn-ea"/>
                <a:cs typeface="+mn-cs"/>
              </a:rPr>
              <a:t>passé de 101,0 à 101,7 points, </a:t>
            </a:r>
            <a:r>
              <a:rPr lang="fr-FR" sz="1000" kern="1200" baseline="0" noProof="0" dirty="0">
                <a:solidFill>
                  <a:schemeClr val="tx1"/>
                </a:solidFill>
                <a:latin typeface="Avenir" pitchFamily="50" charset="0"/>
                <a:ea typeface="+mn-ea"/>
                <a:cs typeface="+mn-cs"/>
              </a:rPr>
              <a:t>soit une progression de 0,7% par rapport à la semaine précédente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000" kern="1200" baseline="0" noProof="0" dirty="0">
              <a:solidFill>
                <a:srgbClr val="FF0000"/>
              </a:solidFill>
              <a:latin typeface="Avenir" pitchFamily="50"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baseline="0" noProof="0" dirty="0">
                <a:solidFill>
                  <a:schemeClr val="tx1"/>
                </a:solidFill>
                <a:latin typeface="Avenir" pitchFamily="50" charset="0"/>
                <a:ea typeface="+mn-ea"/>
                <a:cs typeface="+mn-cs"/>
              </a:rPr>
              <a:t>L’indice BRVM Composite est passé de 209,3 à 210,2 points, soit une hausse de 0,4% par rapport à la semaine précédente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000" kern="1200" baseline="0" noProof="0" dirty="0">
              <a:solidFill>
                <a:schemeClr val="tx1"/>
              </a:solidFill>
              <a:latin typeface="Avenir" pitchFamily="50"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baseline="0" noProof="0" dirty="0">
                <a:solidFill>
                  <a:schemeClr val="tx1"/>
                </a:solidFill>
                <a:latin typeface="Avenir" pitchFamily="50" charset="0"/>
                <a:ea typeface="+mn-ea"/>
                <a:cs typeface="+mn-cs"/>
              </a:rPr>
              <a:t>L’indice BRVM 30 est passé de 105,4 à 106,0 points, soit une </a:t>
            </a:r>
            <a:r>
              <a:rPr lang="fr-FR" sz="1000" kern="1200" baseline="0" noProof="0" dirty="0" err="1">
                <a:solidFill>
                  <a:schemeClr val="tx1"/>
                </a:solidFill>
                <a:latin typeface="Avenir" pitchFamily="50" charset="0"/>
                <a:ea typeface="+mn-ea"/>
                <a:cs typeface="+mn-cs"/>
              </a:rPr>
              <a:t>progresion</a:t>
            </a:r>
            <a:r>
              <a:rPr lang="fr-FR" sz="1000" kern="1200" baseline="0" noProof="0" dirty="0">
                <a:solidFill>
                  <a:schemeClr val="tx1"/>
                </a:solidFill>
                <a:latin typeface="Avenir" pitchFamily="50" charset="0"/>
                <a:ea typeface="+mn-ea"/>
                <a:cs typeface="+mn-cs"/>
              </a:rPr>
              <a:t> de 0,6% par rapport à la semaine précédente</a:t>
            </a:r>
          </a:p>
        </p:txBody>
      </p:sp>
      <p:sp>
        <p:nvSpPr>
          <p:cNvPr id="9" name="ZoneTexte 6">
            <a:extLst>
              <a:ext uri="{FF2B5EF4-FFF2-40B4-BE49-F238E27FC236}">
                <a16:creationId xmlns:a16="http://schemas.microsoft.com/office/drawing/2014/main" id="{BCA665ED-64B0-9255-35D5-2A338EC9FD49}"/>
              </a:ext>
              <a:ext uri="{147F2762-F138-4A5C-976F-8EAC2B608ADB}">
                <a16:predDERef xmlns:a16="http://schemas.microsoft.com/office/drawing/2014/main" pred="{E896BB23-6027-414A-AC03-D6E59330207C}"/>
              </a:ext>
            </a:extLst>
          </p:cNvPr>
          <p:cNvSpPr txBox="1"/>
          <p:nvPr/>
        </p:nvSpPr>
        <p:spPr>
          <a:xfrm>
            <a:off x="356649" y="7130624"/>
            <a:ext cx="6842124" cy="738664"/>
          </a:xfrm>
          <a:prstGeom prst="rect">
            <a:avLst/>
          </a:prstGeom>
          <a:solidFill>
            <a:sysClr val="window" lastClr="FFFFFF"/>
          </a:solidFill>
          <a:ln w="12700" cap="flat" cmpd="sng" algn="ctr">
            <a:noFill/>
            <a:prstDash val="solid"/>
            <a:miter lim="800000"/>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just">
              <a:defRPr/>
            </a:pPr>
            <a:r>
              <a:rPr lang="fr-FR" sz="1050" kern="1200" baseline="0" noProof="0" dirty="0">
                <a:solidFill>
                  <a:schemeClr val="tx1"/>
                </a:solidFill>
                <a:latin typeface="Avenir" pitchFamily="50" charset="0"/>
                <a:ea typeface="+mn-ea"/>
                <a:cs typeface="+mn-cs"/>
              </a:rPr>
              <a:t>La valeur totale des transactions sur le compartiment Actions au cours de la semaine s’est établie à 1.761,4 MFCFA contre 2.007,9 MFCFA, soit une baisse de 0,4% par rapport à la semaine dernière, tandis que sur le compartiment Obligations elle s'est établie à 1.007,7 MFCFA contre 7.539,3 MFCFA soit une baisse en valeur de 6.531,6 MFCFA par rapport à la semaine précédente.</a:t>
            </a:r>
          </a:p>
        </p:txBody>
      </p:sp>
      <p:graphicFrame>
        <p:nvGraphicFramePr>
          <p:cNvPr id="7" name="Graphique 39">
            <a:extLst>
              <a:ext uri="{FF2B5EF4-FFF2-40B4-BE49-F238E27FC236}">
                <a16:creationId xmlns:a16="http://schemas.microsoft.com/office/drawing/2014/main" id="{A69EF88C-6406-4EBD-B22D-926A265EA4B3}"/>
              </a:ext>
            </a:extLst>
          </p:cNvPr>
          <p:cNvGraphicFramePr>
            <a:graphicFrameLocks/>
          </p:cNvGraphicFramePr>
          <p:nvPr>
            <p:extLst>
              <p:ext uri="{D42A27DB-BD31-4B8C-83A1-F6EECF244321}">
                <p14:modId xmlns:p14="http://schemas.microsoft.com/office/powerpoint/2010/main" val="2783509044"/>
              </p:ext>
            </p:extLst>
          </p:nvPr>
        </p:nvGraphicFramePr>
        <p:xfrm>
          <a:off x="966230" y="3840235"/>
          <a:ext cx="5627214" cy="3008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116">
            <a:extLst>
              <a:ext uri="{FF2B5EF4-FFF2-40B4-BE49-F238E27FC236}">
                <a16:creationId xmlns:a16="http://schemas.microsoft.com/office/drawing/2014/main" id="{02818A9E-0CCC-485D-A40E-B2C2BA96BC9D}"/>
              </a:ext>
            </a:extLst>
          </p:cNvPr>
          <p:cNvGraphicFramePr>
            <a:graphicFrameLocks/>
          </p:cNvGraphicFramePr>
          <p:nvPr>
            <p:extLst>
              <p:ext uri="{D42A27DB-BD31-4B8C-83A1-F6EECF244321}">
                <p14:modId xmlns:p14="http://schemas.microsoft.com/office/powerpoint/2010/main" val="1554736495"/>
              </p:ext>
            </p:extLst>
          </p:nvPr>
        </p:nvGraphicFramePr>
        <p:xfrm>
          <a:off x="1568132" y="8151019"/>
          <a:ext cx="4423410" cy="195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810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CBB37-17F8-2660-9060-BD62E14251F6}"/>
              </a:ext>
            </a:extLst>
          </p:cNvPr>
          <p:cNvSpPr/>
          <p:nvPr/>
        </p:nvSpPr>
        <p:spPr>
          <a:xfrm>
            <a:off x="358775" y="2902134"/>
            <a:ext cx="6842125"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dirty="0">
                <a:solidFill>
                  <a:schemeClr val="tx1"/>
                </a:solidFill>
                <a:latin typeface="Avenir" pitchFamily="50" charset="0"/>
              </a:rPr>
              <a:t>La capitalisation boursière du compartiment Actions s’est chiffrée à 7.818,3 MMFCFA contre 7.798,3 MMFCFA soit une hausse de 0,3% tandis que celle du compartiment Obligations s’est évaluée à 10.370,4 MMFCFA contre 10.379,5 MMFCFA par rapport à la semaine précédente soit une régression de 0,1%.</a:t>
            </a:r>
          </a:p>
        </p:txBody>
      </p:sp>
      <p:sp>
        <p:nvSpPr>
          <p:cNvPr id="5" name="Rectangle 4">
            <a:extLst>
              <a:ext uri="{FF2B5EF4-FFF2-40B4-BE49-F238E27FC236}">
                <a16:creationId xmlns:a16="http://schemas.microsoft.com/office/drawing/2014/main" id="{2F688F94-2511-560C-7450-0F4011CFF8E2}"/>
              </a:ext>
            </a:extLst>
          </p:cNvPr>
          <p:cNvSpPr/>
          <p:nvPr/>
        </p:nvSpPr>
        <p:spPr>
          <a:xfrm>
            <a:off x="434851" y="3851483"/>
            <a:ext cx="669609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sz="1600" b="1" dirty="0">
                <a:solidFill>
                  <a:srgbClr val="398DC7"/>
                </a:solidFill>
                <a:latin typeface="Avenir Corp"/>
              </a:rPr>
              <a:t>MARCHE DES TITRES PUBLICS</a:t>
            </a:r>
            <a:endParaRPr lang="fr-FR" sz="1200" b="1" dirty="0">
              <a:solidFill>
                <a:srgbClr val="212543"/>
              </a:solidFill>
              <a:latin typeface="Avenir "/>
            </a:endParaRPr>
          </a:p>
        </p:txBody>
      </p:sp>
      <p:sp>
        <p:nvSpPr>
          <p:cNvPr id="7" name="TextBox 6">
            <a:extLst>
              <a:ext uri="{FF2B5EF4-FFF2-40B4-BE49-F238E27FC236}">
                <a16:creationId xmlns:a16="http://schemas.microsoft.com/office/drawing/2014/main" id="{65785932-E3F9-15C2-4FAB-51D60EFE2907}"/>
              </a:ext>
            </a:extLst>
          </p:cNvPr>
          <p:cNvSpPr txBox="1"/>
          <p:nvPr/>
        </p:nvSpPr>
        <p:spPr>
          <a:xfrm>
            <a:off x="374282" y="4585388"/>
            <a:ext cx="6826618"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noProof="0" dirty="0">
                <a:solidFill>
                  <a:schemeClr val="tx1"/>
                </a:solidFill>
                <a:latin typeface="Avenir" pitchFamily="50" charset="0"/>
                <a:ea typeface="+mn-ea"/>
                <a:cs typeface="+mn-cs"/>
              </a:rPr>
              <a:t>Sur la période de référence, les Etats ont mobilisé 81,0 MMFCFA auprès des investisseurs du marché des titres publics contre 9,8 MMFCFA la semaine précédente soit une hausse en valeur de 71,2 MMFCFA par rapport à la semaine précédente.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00" kern="1200" baseline="0" noProof="0" dirty="0">
              <a:solidFill>
                <a:schemeClr val="tx1"/>
              </a:solidFill>
              <a:latin typeface="Avenir" pitchFamily="50"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noProof="0" dirty="0">
                <a:solidFill>
                  <a:schemeClr val="tx1"/>
                </a:solidFill>
                <a:latin typeface="Avenir" pitchFamily="50" charset="0"/>
                <a:ea typeface="+mn-ea"/>
                <a:cs typeface="+mn-cs"/>
              </a:rPr>
              <a:t>La répartition du volume émis par type d’instrument montre que les Etats ont sollicité plus les titres de courte maturité (BAT) dont le volume global a représenté 75,7% du montant levé tandis que les titres de longue maturité (OAT) ont représenté 24,3% du montant levé.</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00" kern="1200" baseline="0" noProof="0" dirty="0">
              <a:solidFill>
                <a:schemeClr val="tx1"/>
              </a:solidFill>
              <a:latin typeface="Avenir" pitchFamily="50"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noProof="0" dirty="0">
                <a:solidFill>
                  <a:schemeClr val="tx1"/>
                </a:solidFill>
                <a:latin typeface="Avenir" pitchFamily="50" charset="0"/>
                <a:ea typeface="+mn-ea"/>
                <a:cs typeface="+mn-cs"/>
              </a:rPr>
              <a:t>Ainsi, les émissions de BAT se sont établies à 61,3 MMFCFA contre 4,6 MMFCFA la semaine dernière soit une hausse en valeur de 56,7 MMFCFA tandis que les émissions d'OTA quant à elle se sont établies à 19,7 MMFCFA.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00" kern="1200" baseline="0" noProof="0" dirty="0">
              <a:solidFill>
                <a:schemeClr val="tx1"/>
              </a:solidFill>
              <a:latin typeface="Avenir" pitchFamily="50"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noProof="0" dirty="0">
                <a:solidFill>
                  <a:schemeClr val="tx1"/>
                </a:solidFill>
                <a:latin typeface="Avenir" pitchFamily="50" charset="0"/>
                <a:ea typeface="+mn-ea"/>
                <a:cs typeface="+mn-cs"/>
              </a:rPr>
              <a:t>Les Trésors Publics de la Côte d'Ivoire et du Sénégal ont été les principaux émetteurs sur le marché des titres publics avec des montants respectifs de 50,8 MMFCFA et 30,2 MMFCFA soit 62,8%  et 37,2% du volume global des émissions de la semaine.</a:t>
            </a:r>
          </a:p>
        </p:txBody>
      </p:sp>
      <p:graphicFrame>
        <p:nvGraphicFramePr>
          <p:cNvPr id="3" name="Graphique 115">
            <a:extLst>
              <a:ext uri="{FF2B5EF4-FFF2-40B4-BE49-F238E27FC236}">
                <a16:creationId xmlns:a16="http://schemas.microsoft.com/office/drawing/2014/main" id="{E45A0817-7380-4797-903E-4280FCDBA4F3}"/>
              </a:ext>
            </a:extLst>
          </p:cNvPr>
          <p:cNvGraphicFramePr>
            <a:graphicFrameLocks/>
          </p:cNvGraphicFramePr>
          <p:nvPr>
            <p:extLst>
              <p:ext uri="{D42A27DB-BD31-4B8C-83A1-F6EECF244321}">
                <p14:modId xmlns:p14="http://schemas.microsoft.com/office/powerpoint/2010/main" val="57633075"/>
              </p:ext>
            </p:extLst>
          </p:nvPr>
        </p:nvGraphicFramePr>
        <p:xfrm>
          <a:off x="1599415" y="708463"/>
          <a:ext cx="4360844" cy="1798320"/>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6036B857-B45C-7A1C-43F4-02B0CACB38F8}"/>
              </a:ext>
            </a:extLst>
          </p:cNvPr>
          <p:cNvGrpSpPr/>
          <p:nvPr/>
        </p:nvGrpSpPr>
        <p:grpSpPr>
          <a:xfrm>
            <a:off x="357533" y="7227508"/>
            <a:ext cx="6853439" cy="2548064"/>
            <a:chOff x="357533" y="7227508"/>
            <a:chExt cx="6853439" cy="2548064"/>
          </a:xfrm>
        </p:grpSpPr>
        <p:graphicFrame>
          <p:nvGraphicFramePr>
            <p:cNvPr id="4" name="Graphique 111">
              <a:extLst>
                <a:ext uri="{FF2B5EF4-FFF2-40B4-BE49-F238E27FC236}">
                  <a16:creationId xmlns:a16="http://schemas.microsoft.com/office/drawing/2014/main" id="{3A16246E-4F8E-4881-87DF-88C408E7110F}"/>
                </a:ext>
              </a:extLst>
            </p:cNvPr>
            <p:cNvGraphicFramePr>
              <a:graphicFrameLocks/>
            </p:cNvGraphicFramePr>
            <p:nvPr>
              <p:extLst>
                <p:ext uri="{D42A27DB-BD31-4B8C-83A1-F6EECF244321}">
                  <p14:modId xmlns:p14="http://schemas.microsoft.com/office/powerpoint/2010/main" val="3753417265"/>
                </p:ext>
              </p:extLst>
            </p:nvPr>
          </p:nvGraphicFramePr>
          <p:xfrm>
            <a:off x="5050972" y="7255572"/>
            <a:ext cx="21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110">
              <a:extLst>
                <a:ext uri="{FF2B5EF4-FFF2-40B4-BE49-F238E27FC236}">
                  <a16:creationId xmlns:a16="http://schemas.microsoft.com/office/drawing/2014/main" id="{7DB35C35-8273-481E-80F2-9C6650C614C2}"/>
                </a:ext>
              </a:extLst>
            </p:cNvPr>
            <p:cNvGraphicFramePr>
              <a:graphicFrameLocks/>
            </p:cNvGraphicFramePr>
            <p:nvPr>
              <p:extLst>
                <p:ext uri="{D42A27DB-BD31-4B8C-83A1-F6EECF244321}">
                  <p14:modId xmlns:p14="http://schemas.microsoft.com/office/powerpoint/2010/main" val="1655628891"/>
                </p:ext>
              </p:extLst>
            </p:nvPr>
          </p:nvGraphicFramePr>
          <p:xfrm>
            <a:off x="357533" y="7227508"/>
            <a:ext cx="216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12">
              <a:extLst>
                <a:ext uri="{FF2B5EF4-FFF2-40B4-BE49-F238E27FC236}">
                  <a16:creationId xmlns:a16="http://schemas.microsoft.com/office/drawing/2014/main" id="{7DA516FB-E5DB-447B-B5D7-4A204FACEA8D}"/>
                </a:ext>
              </a:extLst>
            </p:cNvPr>
            <p:cNvGraphicFramePr>
              <a:graphicFrameLocks/>
            </p:cNvGraphicFramePr>
            <p:nvPr>
              <p:extLst>
                <p:ext uri="{D42A27DB-BD31-4B8C-83A1-F6EECF244321}">
                  <p14:modId xmlns:p14="http://schemas.microsoft.com/office/powerpoint/2010/main" val="370683004"/>
                </p:ext>
              </p:extLst>
            </p:nvPr>
          </p:nvGraphicFramePr>
          <p:xfrm>
            <a:off x="2704252" y="7235190"/>
            <a:ext cx="2160000" cy="25200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98728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0EA13D-A3D5-C303-2454-ADD282B3F79A}"/>
              </a:ext>
            </a:extLst>
          </p:cNvPr>
          <p:cNvSpPr/>
          <p:nvPr/>
        </p:nvSpPr>
        <p:spPr>
          <a:xfrm>
            <a:off x="370086" y="3510621"/>
            <a:ext cx="6830814" cy="396000"/>
          </a:xfrm>
          <a:prstGeom prst="rect">
            <a:avLst/>
          </a:prstGeom>
          <a:solidFill>
            <a:srgbClr val="21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Avenir "/>
              </a:rPr>
              <a:t>MATIERES PREMIERES</a:t>
            </a:r>
          </a:p>
        </p:txBody>
      </p:sp>
      <p:sp>
        <p:nvSpPr>
          <p:cNvPr id="4" name="Rectangle 3">
            <a:extLst>
              <a:ext uri="{FF2B5EF4-FFF2-40B4-BE49-F238E27FC236}">
                <a16:creationId xmlns:a16="http://schemas.microsoft.com/office/drawing/2014/main" id="{E11FE7FD-D639-64D3-3997-690E0030BB94}"/>
              </a:ext>
            </a:extLst>
          </p:cNvPr>
          <p:cNvSpPr/>
          <p:nvPr/>
        </p:nvSpPr>
        <p:spPr>
          <a:xfrm>
            <a:off x="376059" y="5446828"/>
            <a:ext cx="6824841"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sz="1600" b="1" dirty="0">
                <a:solidFill>
                  <a:srgbClr val="398DC7"/>
                </a:solidFill>
                <a:latin typeface="Avenir Corp"/>
              </a:rPr>
              <a:t>OR</a:t>
            </a:r>
            <a:endParaRPr lang="fr-FR" sz="1200" b="1" dirty="0">
              <a:solidFill>
                <a:srgbClr val="212543"/>
              </a:solidFill>
              <a:latin typeface="Avenir "/>
            </a:endParaRPr>
          </a:p>
        </p:txBody>
      </p:sp>
      <p:sp>
        <p:nvSpPr>
          <p:cNvPr id="6" name="Rectangle 5">
            <a:extLst>
              <a:ext uri="{FF2B5EF4-FFF2-40B4-BE49-F238E27FC236}">
                <a16:creationId xmlns:a16="http://schemas.microsoft.com/office/drawing/2014/main" id="{7C328617-4BAA-540C-6443-0E464FAF32FE}"/>
              </a:ext>
            </a:extLst>
          </p:cNvPr>
          <p:cNvSpPr/>
          <p:nvPr/>
        </p:nvSpPr>
        <p:spPr>
          <a:xfrm>
            <a:off x="372406" y="6070821"/>
            <a:ext cx="6837680"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dirty="0">
                <a:solidFill>
                  <a:schemeClr val="tx1"/>
                </a:solidFill>
                <a:latin typeface="Avenir" pitchFamily="50" charset="0"/>
                <a:ea typeface="+mn-ea"/>
                <a:cs typeface="+mn-cs"/>
              </a:rPr>
              <a:t>Le cours de l'or sur le marché international a enregistré un plus haut et un plus bas respectifs de 2.000,1$ le 06 novembre 2023 et de 1.936,9$ le 10 novembre 2023, soit un écart de 63,2$. La moyenne des cours sur la période est de 1.965,48 $ avec une variation de -3,08%.</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kern="1200" baseline="0" dirty="0">
                <a:solidFill>
                  <a:schemeClr val="tx1"/>
                </a:solidFill>
                <a:latin typeface="Avenir" pitchFamily="50" charset="0"/>
                <a:ea typeface="+mn-ea"/>
                <a:cs typeface="+mn-cs"/>
              </a:rPr>
              <a:t>Le cours de l'or a enregistré une baisse hebdomadaire de 3,08% après une série de commentaires optimistes de la part des responsables de la Réserve fédérale Américaine (FED), qui ont amené les marchés à reconsidérer leurs paris sur une pause dans les hausses de taux d'intérêt.</a:t>
            </a:r>
          </a:p>
        </p:txBody>
      </p:sp>
      <p:graphicFrame>
        <p:nvGraphicFramePr>
          <p:cNvPr id="2" name="Graphique 2">
            <a:extLst>
              <a:ext uri="{FF2B5EF4-FFF2-40B4-BE49-F238E27FC236}">
                <a16:creationId xmlns:a16="http://schemas.microsoft.com/office/drawing/2014/main" id="{51237C6B-F200-85A0-9C16-FD49C883EB9D}"/>
              </a:ext>
            </a:extLst>
          </p:cNvPr>
          <p:cNvGraphicFramePr>
            <a:graphicFrameLocks/>
          </p:cNvGraphicFramePr>
          <p:nvPr>
            <p:extLst>
              <p:ext uri="{D42A27DB-BD31-4B8C-83A1-F6EECF244321}">
                <p14:modId xmlns:p14="http://schemas.microsoft.com/office/powerpoint/2010/main" val="270242870"/>
              </p:ext>
            </p:extLst>
          </p:nvPr>
        </p:nvGraphicFramePr>
        <p:xfrm>
          <a:off x="353671" y="705182"/>
          <a:ext cx="684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a:extLst>
              <a:ext uri="{FF2B5EF4-FFF2-40B4-BE49-F238E27FC236}">
                <a16:creationId xmlns:a16="http://schemas.microsoft.com/office/drawing/2014/main" id="{EDDD196E-4D7A-CFC0-63E2-60BEFED919E5}"/>
              </a:ext>
            </a:extLst>
          </p:cNvPr>
          <p:cNvGraphicFramePr>
            <a:graphicFrameLocks noChangeAspect="1"/>
          </p:cNvGraphicFramePr>
          <p:nvPr>
            <p:extLst>
              <p:ext uri="{D42A27DB-BD31-4B8C-83A1-F6EECF244321}">
                <p14:modId xmlns:p14="http://schemas.microsoft.com/office/powerpoint/2010/main" val="3130058206"/>
              </p:ext>
            </p:extLst>
          </p:nvPr>
        </p:nvGraphicFramePr>
        <p:xfrm>
          <a:off x="370086" y="4192060"/>
          <a:ext cx="6840000" cy="969329"/>
        </p:xfrm>
        <a:graphic>
          <a:graphicData uri="http://schemas.openxmlformats.org/presentationml/2006/ole">
            <mc:AlternateContent xmlns:mc="http://schemas.openxmlformats.org/markup-compatibility/2006">
              <mc:Choice xmlns:v="urn:schemas-microsoft-com:vml" Requires="v">
                <p:oleObj name="Worksheet" r:id="rId3" imgW="7147590" imgH="1013240" progId="Excel.Sheet.12">
                  <p:embed/>
                </p:oleObj>
              </mc:Choice>
              <mc:Fallback>
                <p:oleObj name="Worksheet" r:id="rId3" imgW="7147590" imgH="1013240" progId="Excel.Sheet.12">
                  <p:embed/>
                  <p:pic>
                    <p:nvPicPr>
                      <p:cNvPr id="5" name="Object 4">
                        <a:extLst>
                          <a:ext uri="{FF2B5EF4-FFF2-40B4-BE49-F238E27FC236}">
                            <a16:creationId xmlns:a16="http://schemas.microsoft.com/office/drawing/2014/main" id="{EDDD196E-4D7A-CFC0-63E2-60BEFED919E5}"/>
                          </a:ext>
                        </a:extLst>
                      </p:cNvPr>
                      <p:cNvPicPr/>
                      <p:nvPr/>
                    </p:nvPicPr>
                    <p:blipFill>
                      <a:blip r:embed="rId4"/>
                      <a:stretch>
                        <a:fillRect/>
                      </a:stretch>
                    </p:blipFill>
                    <p:spPr>
                      <a:xfrm>
                        <a:off x="370086" y="4192060"/>
                        <a:ext cx="6840000" cy="969329"/>
                      </a:xfrm>
                      <a:prstGeom prst="rect">
                        <a:avLst/>
                      </a:prstGeom>
                    </p:spPr>
                  </p:pic>
                </p:oleObj>
              </mc:Fallback>
            </mc:AlternateContent>
          </a:graphicData>
        </a:graphic>
      </p:graphicFrame>
      <p:graphicFrame>
        <p:nvGraphicFramePr>
          <p:cNvPr id="7" name="Graphique 188">
            <a:extLst>
              <a:ext uri="{FF2B5EF4-FFF2-40B4-BE49-F238E27FC236}">
                <a16:creationId xmlns:a16="http://schemas.microsoft.com/office/drawing/2014/main" id="{58ED85E4-A0D0-4BAF-8AB0-5721EC78D4D0}"/>
              </a:ext>
            </a:extLst>
          </p:cNvPr>
          <p:cNvGraphicFramePr>
            <a:graphicFrameLocks/>
          </p:cNvGraphicFramePr>
          <p:nvPr>
            <p:extLst>
              <p:ext uri="{D42A27DB-BD31-4B8C-83A1-F6EECF244321}">
                <p14:modId xmlns:p14="http://schemas.microsoft.com/office/powerpoint/2010/main" val="3080672211"/>
              </p:ext>
            </p:extLst>
          </p:nvPr>
        </p:nvGraphicFramePr>
        <p:xfrm>
          <a:off x="355342" y="7371925"/>
          <a:ext cx="6840000" cy="25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0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5D764-227B-EB45-AC42-82A6CE29B4AD}"/>
              </a:ext>
            </a:extLst>
          </p:cNvPr>
          <p:cNvSpPr/>
          <p:nvPr/>
        </p:nvSpPr>
        <p:spPr>
          <a:xfrm>
            <a:off x="374282" y="714102"/>
            <a:ext cx="68400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sz="1600" b="1" dirty="0">
                <a:solidFill>
                  <a:srgbClr val="398DC7"/>
                </a:solidFill>
                <a:latin typeface="Avenir Corp"/>
              </a:rPr>
              <a:t>BRENT</a:t>
            </a:r>
            <a:endParaRPr lang="fr-FR" sz="1200" b="1" dirty="0">
              <a:solidFill>
                <a:srgbClr val="212543"/>
              </a:solidFill>
              <a:latin typeface="Avenir "/>
            </a:endParaRPr>
          </a:p>
        </p:txBody>
      </p:sp>
      <p:sp>
        <p:nvSpPr>
          <p:cNvPr id="5" name="Rectangle 4">
            <a:extLst>
              <a:ext uri="{FF2B5EF4-FFF2-40B4-BE49-F238E27FC236}">
                <a16:creationId xmlns:a16="http://schemas.microsoft.com/office/drawing/2014/main" id="{7D5D29EC-4D64-BA7F-7CF0-78901FE83CEF}"/>
              </a:ext>
            </a:extLst>
          </p:cNvPr>
          <p:cNvSpPr/>
          <p:nvPr/>
        </p:nvSpPr>
        <p:spPr>
          <a:xfrm>
            <a:off x="358775" y="5757116"/>
            <a:ext cx="6840000" cy="340690"/>
          </a:xfrm>
          <a:prstGeom prst="rect">
            <a:avLst/>
          </a:prstGeom>
          <a:solidFill>
            <a:srgbClr val="21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Avenir "/>
              </a:rPr>
              <a:t>DEVISES</a:t>
            </a:r>
          </a:p>
        </p:txBody>
      </p:sp>
      <p:sp>
        <p:nvSpPr>
          <p:cNvPr id="7" name="Rectangle 6">
            <a:extLst>
              <a:ext uri="{FF2B5EF4-FFF2-40B4-BE49-F238E27FC236}">
                <a16:creationId xmlns:a16="http://schemas.microsoft.com/office/drawing/2014/main" id="{8A3C8AEF-3EEC-5C0C-DE34-8FA6664F3E19}"/>
              </a:ext>
            </a:extLst>
          </p:cNvPr>
          <p:cNvSpPr/>
          <p:nvPr/>
        </p:nvSpPr>
        <p:spPr>
          <a:xfrm>
            <a:off x="377569" y="1588449"/>
            <a:ext cx="6826618" cy="57708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rtl="0" eaLnBrk="1" fontAlgn="auto" latinLnBrk="0" hangingPunct="1">
              <a:spcBef>
                <a:spcPts val="300"/>
              </a:spcBef>
            </a:pPr>
            <a:r>
              <a:rPr lang="fr-FR" sz="1050" kern="1200" baseline="0" dirty="0">
                <a:solidFill>
                  <a:schemeClr val="tx1"/>
                </a:solidFill>
                <a:latin typeface="Avenir" pitchFamily="50" charset="0"/>
                <a:ea typeface="+mn-ea"/>
                <a:cs typeface="+mn-cs"/>
              </a:rPr>
              <a:t>Le cours du pétrole </a:t>
            </a:r>
            <a:r>
              <a:rPr lang="fr-FR" sz="1050" kern="1200" baseline="0" dirty="0" err="1">
                <a:solidFill>
                  <a:schemeClr val="tx1"/>
                </a:solidFill>
                <a:latin typeface="Avenir" pitchFamily="50" charset="0"/>
                <a:ea typeface="+mn-ea"/>
                <a:cs typeface="+mn-cs"/>
              </a:rPr>
              <a:t>brent</a:t>
            </a:r>
            <a:r>
              <a:rPr lang="fr-FR" sz="1050" kern="1200" baseline="0" dirty="0">
                <a:solidFill>
                  <a:schemeClr val="tx1"/>
                </a:solidFill>
                <a:latin typeface="Avenir" pitchFamily="50" charset="0"/>
                <a:ea typeface="+mn-ea"/>
                <a:cs typeface="+mn-cs"/>
              </a:rPr>
              <a:t> sur le marché international a enregistré un plus haut et un plus bas respectifs de 86,46$ le 06 novembre 2023 et de 79,2 $ le 08 novembre 2023, soit un écart de 7,26$. La moyenne des cours sur la période est de 81,554$ avec une variation de -4,08%.</a:t>
            </a:r>
          </a:p>
        </p:txBody>
      </p:sp>
      <p:graphicFrame>
        <p:nvGraphicFramePr>
          <p:cNvPr id="3" name="Graphique 197">
            <a:extLst>
              <a:ext uri="{FF2B5EF4-FFF2-40B4-BE49-F238E27FC236}">
                <a16:creationId xmlns:a16="http://schemas.microsoft.com/office/drawing/2014/main" id="{8B7F0FDE-E3D1-46B8-A42C-6F8A22E34948}"/>
              </a:ext>
            </a:extLst>
          </p:cNvPr>
          <p:cNvGraphicFramePr>
            <a:graphicFrameLocks/>
          </p:cNvGraphicFramePr>
          <p:nvPr>
            <p:extLst>
              <p:ext uri="{D42A27DB-BD31-4B8C-83A1-F6EECF244321}">
                <p14:modId xmlns:p14="http://schemas.microsoft.com/office/powerpoint/2010/main" val="1555941224"/>
              </p:ext>
            </p:extLst>
          </p:nvPr>
        </p:nvGraphicFramePr>
        <p:xfrm>
          <a:off x="361881" y="2701323"/>
          <a:ext cx="684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3">
            <a:extLst>
              <a:ext uri="{FF2B5EF4-FFF2-40B4-BE49-F238E27FC236}">
                <a16:creationId xmlns:a16="http://schemas.microsoft.com/office/drawing/2014/main" id="{52E898AC-673B-3DD5-D446-9EEC0B475001}"/>
              </a:ext>
            </a:extLst>
          </p:cNvPr>
          <p:cNvGraphicFramePr>
            <a:graphicFrameLocks noChangeAspect="1"/>
          </p:cNvGraphicFramePr>
          <p:nvPr>
            <p:extLst>
              <p:ext uri="{D42A27DB-BD31-4B8C-83A1-F6EECF244321}">
                <p14:modId xmlns:p14="http://schemas.microsoft.com/office/powerpoint/2010/main" val="3108544408"/>
              </p:ext>
            </p:extLst>
          </p:nvPr>
        </p:nvGraphicFramePr>
        <p:xfrm>
          <a:off x="364284" y="6633599"/>
          <a:ext cx="6840000" cy="2167188"/>
        </p:xfrm>
        <a:graphic>
          <a:graphicData uri="http://schemas.openxmlformats.org/presentationml/2006/ole">
            <mc:AlternateContent xmlns:mc="http://schemas.openxmlformats.org/markup-compatibility/2006">
              <mc:Choice xmlns:v="urn:schemas-microsoft-com:vml" Requires="v">
                <p:oleObj name="Worksheet" r:id="rId3" imgW="8770664" imgH="2773803" progId="Excel.Sheet.12">
                  <p:embed/>
                </p:oleObj>
              </mc:Choice>
              <mc:Fallback>
                <p:oleObj name="Worksheet" r:id="rId3" imgW="8770664" imgH="2773803" progId="Excel.Sheet.12">
                  <p:embed/>
                  <p:pic>
                    <p:nvPicPr>
                      <p:cNvPr id="4" name="Object 3">
                        <a:extLst>
                          <a:ext uri="{FF2B5EF4-FFF2-40B4-BE49-F238E27FC236}">
                            <a16:creationId xmlns:a16="http://schemas.microsoft.com/office/drawing/2014/main" id="{52E898AC-673B-3DD5-D446-9EEC0B475001}"/>
                          </a:ext>
                        </a:extLst>
                      </p:cNvPr>
                      <p:cNvPicPr/>
                      <p:nvPr/>
                    </p:nvPicPr>
                    <p:blipFill>
                      <a:blip r:embed="rId4"/>
                      <a:stretch>
                        <a:fillRect/>
                      </a:stretch>
                    </p:blipFill>
                    <p:spPr>
                      <a:xfrm>
                        <a:off x="364284" y="6633599"/>
                        <a:ext cx="6840000" cy="2167188"/>
                      </a:xfrm>
                      <a:prstGeom prst="rect">
                        <a:avLst/>
                      </a:prstGeom>
                    </p:spPr>
                  </p:pic>
                </p:oleObj>
              </mc:Fallback>
            </mc:AlternateContent>
          </a:graphicData>
        </a:graphic>
      </p:graphicFrame>
    </p:spTree>
    <p:extLst>
      <p:ext uri="{BB962C8B-B14F-4D97-AF65-F5344CB8AC3E}">
        <p14:creationId xmlns:p14="http://schemas.microsoft.com/office/powerpoint/2010/main" val="375217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29769E-1F7A-5DA9-611D-66FE42334A1A}"/>
              </a:ext>
            </a:extLst>
          </p:cNvPr>
          <p:cNvSpPr/>
          <p:nvPr/>
        </p:nvSpPr>
        <p:spPr>
          <a:xfrm>
            <a:off x="373743" y="715810"/>
            <a:ext cx="68400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sz="1600" b="1" dirty="0">
                <a:solidFill>
                  <a:srgbClr val="398DC7"/>
                </a:solidFill>
                <a:latin typeface="Avenir Corp"/>
              </a:rPr>
              <a:t>EUR/USD</a:t>
            </a:r>
            <a:endParaRPr lang="fr-FR" sz="1200" b="1" dirty="0">
              <a:solidFill>
                <a:srgbClr val="212543"/>
              </a:solidFill>
              <a:latin typeface="Avenir "/>
            </a:endParaRPr>
          </a:p>
        </p:txBody>
      </p:sp>
      <p:sp>
        <p:nvSpPr>
          <p:cNvPr id="4" name="Rectangle 3">
            <a:extLst>
              <a:ext uri="{FF2B5EF4-FFF2-40B4-BE49-F238E27FC236}">
                <a16:creationId xmlns:a16="http://schemas.microsoft.com/office/drawing/2014/main" id="{5FE6A40B-3487-FEAE-914C-1D9BD017735A}"/>
              </a:ext>
            </a:extLst>
          </p:cNvPr>
          <p:cNvSpPr/>
          <p:nvPr/>
        </p:nvSpPr>
        <p:spPr>
          <a:xfrm>
            <a:off x="373744" y="5766627"/>
            <a:ext cx="68400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just"/>
            <a:r>
              <a:rPr lang="fr-FR" sz="1600" b="1" dirty="0">
                <a:solidFill>
                  <a:srgbClr val="398DC7"/>
                </a:solidFill>
                <a:latin typeface="Avenir Corp"/>
              </a:rPr>
              <a:t>USD/CNY</a:t>
            </a:r>
          </a:p>
        </p:txBody>
      </p:sp>
      <p:sp>
        <p:nvSpPr>
          <p:cNvPr id="6" name="Rectangle 5">
            <a:extLst>
              <a:ext uri="{FF2B5EF4-FFF2-40B4-BE49-F238E27FC236}">
                <a16:creationId xmlns:a16="http://schemas.microsoft.com/office/drawing/2014/main" id="{B31BFD35-9535-1A6E-8AB8-5C0A73D2701C}"/>
              </a:ext>
            </a:extLst>
          </p:cNvPr>
          <p:cNvSpPr/>
          <p:nvPr/>
        </p:nvSpPr>
        <p:spPr>
          <a:xfrm>
            <a:off x="373743" y="1382444"/>
            <a:ext cx="6840000" cy="1208023"/>
          </a:xfrm>
          <a:prstGeom prst="rect">
            <a:avLst/>
          </a:prstGeom>
          <a:solidFill>
            <a:sysClr val="window" lastClr="FFFFFF"/>
          </a:solidFill>
          <a:ln w="12700" cap="flat" cmpd="sng" algn="ctr">
            <a:noFill/>
            <a:prstDash val="solid"/>
            <a:miter lim="800000"/>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rtl="0" eaLnBrk="1" fontAlgn="auto" latinLnBrk="0" hangingPunct="1">
              <a:spcBef>
                <a:spcPts val="300"/>
              </a:spcBef>
            </a:pPr>
            <a:r>
              <a:rPr lang="fr-FR" sz="1000" kern="1200" baseline="0" dirty="0">
                <a:solidFill>
                  <a:schemeClr val="tx1"/>
                </a:solidFill>
                <a:latin typeface="Avenir" pitchFamily="50" charset="0"/>
                <a:ea typeface="+mn-ea"/>
                <a:cs typeface="+mn-cs"/>
              </a:rPr>
              <a:t>Le cours du EUR/USD sur le marché international a enregistré un plus haut et un plus bas respectifs de 1,0757 le 06 novembre 2023 et de 1,0655 le 10 novembre 2023, soit un écart de 0,0102. La moyenne des cours sur la période est de 1,06936 avec une variation de -0,45%.</a:t>
            </a:r>
          </a:p>
          <a:p>
            <a:pPr algn="just" rtl="0" eaLnBrk="1" fontAlgn="auto" latinLnBrk="0" hangingPunct="1">
              <a:spcBef>
                <a:spcPts val="300"/>
              </a:spcBef>
            </a:pPr>
            <a:r>
              <a:rPr lang="fr-FR" sz="1000" kern="1200" baseline="0" dirty="0">
                <a:solidFill>
                  <a:schemeClr val="tx1"/>
                </a:solidFill>
                <a:latin typeface="Avenir" pitchFamily="50" charset="0"/>
                <a:ea typeface="+mn-ea"/>
                <a:cs typeface="+mn-cs"/>
              </a:rPr>
              <a:t>La paire EUR/USD a subi une légère baisse en raison des multiples interventions de banquiers centraux notamment la Réserve Fédérale Américaine (FED) et la Banque Centrale Européenne (BCE); Du côté de la FED, les déclarations ont été nettement </a:t>
            </a:r>
            <a:r>
              <a:rPr lang="fr-FR" sz="1000" kern="1200" baseline="0" dirty="0" err="1">
                <a:solidFill>
                  <a:schemeClr val="tx1"/>
                </a:solidFill>
                <a:latin typeface="Avenir" pitchFamily="50" charset="0"/>
                <a:ea typeface="+mn-ea"/>
                <a:cs typeface="+mn-cs"/>
              </a:rPr>
              <a:t>hawkish</a:t>
            </a:r>
            <a:r>
              <a:rPr lang="fr-FR" sz="1000" kern="1200" baseline="0" dirty="0">
                <a:solidFill>
                  <a:schemeClr val="tx1"/>
                </a:solidFill>
                <a:latin typeface="Avenir" pitchFamily="50" charset="0"/>
                <a:ea typeface="+mn-ea"/>
                <a:cs typeface="+mn-cs"/>
              </a:rPr>
              <a:t>, l'objectif étant le maintien des taux à niveau restrictif jusqu'à ce que l'inflation revienne à 2%. La BCE quant à elle, estime qu'une baisse des taux serait clairement prématurée. </a:t>
            </a:r>
          </a:p>
        </p:txBody>
      </p:sp>
      <p:sp>
        <p:nvSpPr>
          <p:cNvPr id="8" name="Rectangle 7">
            <a:extLst>
              <a:ext uri="{FF2B5EF4-FFF2-40B4-BE49-F238E27FC236}">
                <a16:creationId xmlns:a16="http://schemas.microsoft.com/office/drawing/2014/main" id="{4371B2CD-65E7-40D8-CF77-6CD4D6FC438A}"/>
              </a:ext>
            </a:extLst>
          </p:cNvPr>
          <p:cNvSpPr/>
          <p:nvPr/>
        </p:nvSpPr>
        <p:spPr>
          <a:xfrm>
            <a:off x="373744" y="6433261"/>
            <a:ext cx="6840000" cy="553998"/>
          </a:xfrm>
          <a:prstGeom prst="rect">
            <a:avLst/>
          </a:prstGeom>
          <a:solidFill>
            <a:sysClr val="window" lastClr="FFFFFF"/>
          </a:solidFill>
          <a:ln w="12700" cap="flat" cmpd="sng" algn="ctr">
            <a:noFill/>
            <a:prstDash val="solid"/>
            <a:miter lim="800000"/>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rtl="0" eaLnBrk="1" fontAlgn="auto" latinLnBrk="0" hangingPunct="1"/>
            <a:r>
              <a:rPr lang="fr-FR" sz="1000" kern="1200" baseline="0" dirty="0">
                <a:solidFill>
                  <a:schemeClr val="tx1"/>
                </a:solidFill>
                <a:latin typeface="Avenir" pitchFamily="50" charset="0"/>
                <a:ea typeface="+mn-ea"/>
                <a:cs typeface="+mn-cs"/>
              </a:rPr>
              <a:t>Le cours du USD/CNY sur le marché international a enregistré un plus haut et un plus bas respectifs de 7,2937 le 10 novembre 2023 et de 7,2658 le 08 novembre 2023 , soit un écart de 0,0279. La moyenne des cours sur la période est de 7,28018 avec une variation de -0,16%.</a:t>
            </a:r>
          </a:p>
        </p:txBody>
      </p:sp>
      <p:graphicFrame>
        <p:nvGraphicFramePr>
          <p:cNvPr id="2" name="Chart 1">
            <a:extLst>
              <a:ext uri="{FF2B5EF4-FFF2-40B4-BE49-F238E27FC236}">
                <a16:creationId xmlns:a16="http://schemas.microsoft.com/office/drawing/2014/main" id="{C99C4B40-D48E-40E3-8699-CE9EBD26AA62}"/>
              </a:ext>
            </a:extLst>
          </p:cNvPr>
          <p:cNvGraphicFramePr>
            <a:graphicFrameLocks/>
          </p:cNvGraphicFramePr>
          <p:nvPr>
            <p:extLst>
              <p:ext uri="{D42A27DB-BD31-4B8C-83A1-F6EECF244321}">
                <p14:modId xmlns:p14="http://schemas.microsoft.com/office/powerpoint/2010/main" val="3019993720"/>
              </p:ext>
            </p:extLst>
          </p:nvPr>
        </p:nvGraphicFramePr>
        <p:xfrm>
          <a:off x="359154" y="2918547"/>
          <a:ext cx="684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57">
            <a:extLst>
              <a:ext uri="{FF2B5EF4-FFF2-40B4-BE49-F238E27FC236}">
                <a16:creationId xmlns:a16="http://schemas.microsoft.com/office/drawing/2014/main" id="{4C5B38E4-7892-4A3B-8B9F-CEA04A4E9A06}"/>
              </a:ext>
            </a:extLst>
          </p:cNvPr>
          <p:cNvGraphicFramePr>
            <a:graphicFrameLocks/>
          </p:cNvGraphicFramePr>
          <p:nvPr>
            <p:extLst>
              <p:ext uri="{D42A27DB-BD31-4B8C-83A1-F6EECF244321}">
                <p14:modId xmlns:p14="http://schemas.microsoft.com/office/powerpoint/2010/main" val="3988403786"/>
              </p:ext>
            </p:extLst>
          </p:nvPr>
        </p:nvGraphicFramePr>
        <p:xfrm>
          <a:off x="353952" y="7315339"/>
          <a:ext cx="684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3092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611D074606114580ED73BD8B198F0F" ma:contentTypeVersion="13" ma:contentTypeDescription="Crée un document." ma:contentTypeScope="" ma:versionID="489affa55ba0cc85fc0f9ed2082874ba">
  <xsd:schema xmlns:xsd="http://www.w3.org/2001/XMLSchema" xmlns:xs="http://www.w3.org/2001/XMLSchema" xmlns:p="http://schemas.microsoft.com/office/2006/metadata/properties" xmlns:ns2="48b84f64-033f-4459-b75b-4dfaa0b5ffa7" xmlns:ns3="705fdf4f-a00a-4c04-a4fa-23a108c5752c" targetNamespace="http://schemas.microsoft.com/office/2006/metadata/properties" ma:root="true" ma:fieldsID="e8fcf6194401c0d90a59501116f3153f" ns2:_="" ns3:_="">
    <xsd:import namespace="48b84f64-033f-4459-b75b-4dfaa0b5ffa7"/>
    <xsd:import namespace="705fdf4f-a00a-4c04-a4fa-23a108c575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84f64-033f-4459-b75b-4dfaa0b5ff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8f71801b-99a8-465f-973f-a76ac65a2e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5fdf4f-a00a-4c04-a4fa-23a108c5752c"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832af7cc-af67-44d7-86de-ae9a35631efd}" ma:internalName="TaxCatchAll" ma:showField="CatchAllData" ma:web="705fdf4f-a00a-4c04-a4fa-23a108c575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05fdf4f-a00a-4c04-a4fa-23a108c5752c" xsi:nil="true"/>
    <lcf76f155ced4ddcb4097134ff3c332f xmlns="48b84f64-033f-4459-b75b-4dfaa0b5ffa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7296A-F1C5-4F86-ABCC-E87BA4A83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84f64-033f-4459-b75b-4dfaa0b5ffa7"/>
    <ds:schemaRef ds:uri="705fdf4f-a00a-4c04-a4fa-23a108c57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F43704-844A-4608-A2D0-6FE42E804198}">
  <ds:schemaRefs>
    <ds:schemaRef ds:uri="http://schemas.microsoft.com/office/2006/metadata/properties"/>
    <ds:schemaRef ds:uri="http://schemas.microsoft.com/office/infopath/2007/PartnerControls"/>
    <ds:schemaRef ds:uri="705fdf4f-a00a-4c04-a4fa-23a108c5752c"/>
    <ds:schemaRef ds:uri="48b84f64-033f-4459-b75b-4dfaa0b5ffa7"/>
  </ds:schemaRefs>
</ds:datastoreItem>
</file>

<file path=customXml/itemProps3.xml><?xml version="1.0" encoding="utf-8"?>
<ds:datastoreItem xmlns:ds="http://schemas.openxmlformats.org/officeDocument/2006/customXml" ds:itemID="{1D455227-794B-4AC4-A494-5761A36EC4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562</TotalTime>
  <Words>1692</Words>
  <Application>Microsoft Office PowerPoint</Application>
  <PresentationFormat>Custom</PresentationFormat>
  <Paragraphs>250</Paragraphs>
  <Slides>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Avenir</vt:lpstr>
      <vt:lpstr>Avenir </vt:lpstr>
      <vt:lpstr>Avenir Corp</vt:lpstr>
      <vt:lpstr>Calibri</vt:lpstr>
      <vt:lpstr>Calibri Light</vt:lpstr>
      <vt:lpstr>Wingdings</vt:lpstr>
      <vt:lpstr>Office Theme</vt:lpstr>
      <vt:lpstr>Feuille de calcul Microsoft Excel</vt:lpstr>
      <vt:lpstr>15/11/2023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NDOUKA</dc:creator>
  <cp:lastModifiedBy>Joan NDOUKA</cp:lastModifiedBy>
  <cp:revision>1</cp:revision>
  <dcterms:created xsi:type="dcterms:W3CDTF">2023-05-16T09:18:03Z</dcterms:created>
  <dcterms:modified xsi:type="dcterms:W3CDTF">2023-11-15T10:46:10Z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0x0101003F611D074606114580ED73BD8B198F0F</vt:lpwstr>
  </property>
  <property fmtid="{D5CDD505-2E9C-101B-9397-08002B2CF9AE}" pid="3" name="MediaServiceImageTags">
    <vt:lpwstr/>
  </property>
</Properties>
</file>